
<file path=[Content_Types].xml><?xml version="1.0" encoding="utf-8"?>
<Types xmlns="http://schemas.openxmlformats.org/package/2006/content-types">
  <Default Extension="mpeg" ContentType="vide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72" r:id="rId3"/>
    <p:sldId id="273" r:id="rId4"/>
    <p:sldId id="275" r:id="rId5"/>
    <p:sldId id="274" r:id="rId6"/>
    <p:sldId id="276" r:id="rId7"/>
    <p:sldId id="277" r:id="rId8"/>
    <p:sldId id="258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>
        <p:scale>
          <a:sx n="110" d="100"/>
          <a:sy n="110" d="100"/>
        </p:scale>
        <p:origin x="-581" y="-125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80A35-5854-45DF-A2BC-E6169D2E3095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B3536-D67F-4222-8B67-3AF0C36AD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1583110"/>
      </p:ext>
    </p:extLst>
  </p:cSld>
  <p:clrMapOvr>
    <a:masterClrMapping/>
  </p:clrMapOvr>
  <p:transition spd="slow" advClick="0">
    <p:check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80A35-5854-45DF-A2BC-E6169D2E3095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B3536-D67F-4222-8B67-3AF0C36AD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716362"/>
      </p:ext>
    </p:extLst>
  </p:cSld>
  <p:clrMapOvr>
    <a:masterClrMapping/>
  </p:clrMapOvr>
  <p:transition spd="slow" advClick="0">
    <p:check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80A35-5854-45DF-A2BC-E6169D2E3095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B3536-D67F-4222-8B67-3AF0C36AD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5673820"/>
      </p:ext>
    </p:extLst>
  </p:cSld>
  <p:clrMapOvr>
    <a:masterClrMapping/>
  </p:clrMapOvr>
  <p:transition spd="slow" advClick="0">
    <p:check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80A35-5854-45DF-A2BC-E6169D2E3095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B3536-D67F-4222-8B67-3AF0C36AD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762802"/>
      </p:ext>
    </p:extLst>
  </p:cSld>
  <p:clrMapOvr>
    <a:masterClrMapping/>
  </p:clrMapOvr>
  <p:transition spd="slow" advClick="0">
    <p:check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80A35-5854-45DF-A2BC-E6169D2E3095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B3536-D67F-4222-8B67-3AF0C36AD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1697418"/>
      </p:ext>
    </p:extLst>
  </p:cSld>
  <p:clrMapOvr>
    <a:masterClrMapping/>
  </p:clrMapOvr>
  <p:transition spd="slow" advClick="0">
    <p:check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80A35-5854-45DF-A2BC-E6169D2E3095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B3536-D67F-4222-8B67-3AF0C36AD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806285"/>
      </p:ext>
    </p:extLst>
  </p:cSld>
  <p:clrMapOvr>
    <a:masterClrMapping/>
  </p:clrMapOvr>
  <p:transition spd="slow" advClick="0">
    <p:check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80A35-5854-45DF-A2BC-E6169D2E3095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B3536-D67F-4222-8B67-3AF0C36AD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145274"/>
      </p:ext>
    </p:extLst>
  </p:cSld>
  <p:clrMapOvr>
    <a:masterClrMapping/>
  </p:clrMapOvr>
  <p:transition spd="slow" advClick="0">
    <p:check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80A35-5854-45DF-A2BC-E6169D2E3095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B3536-D67F-4222-8B67-3AF0C36AD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4521560"/>
      </p:ext>
    </p:extLst>
  </p:cSld>
  <p:clrMapOvr>
    <a:masterClrMapping/>
  </p:clrMapOvr>
  <p:transition spd="slow" advClick="0">
    <p:check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80A35-5854-45DF-A2BC-E6169D2E3095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B3536-D67F-4222-8B67-3AF0C36AD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9217495"/>
      </p:ext>
    </p:extLst>
  </p:cSld>
  <p:clrMapOvr>
    <a:masterClrMapping/>
  </p:clrMapOvr>
  <p:transition spd="slow" advClick="0">
    <p:check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80A35-5854-45DF-A2BC-E6169D2E3095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B3536-D67F-4222-8B67-3AF0C36AD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9216327"/>
      </p:ext>
    </p:extLst>
  </p:cSld>
  <p:clrMapOvr>
    <a:masterClrMapping/>
  </p:clrMapOvr>
  <p:transition spd="slow" advClick="0">
    <p:check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80A35-5854-45DF-A2BC-E6169D2E3095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B3536-D67F-4222-8B67-3AF0C36AD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800146"/>
      </p:ext>
    </p:extLst>
  </p:cSld>
  <p:clrMapOvr>
    <a:masterClrMapping/>
  </p:clrMapOvr>
  <p:transition spd="slow" advClick="0">
    <p:check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E80A35-5854-45DF-A2BC-E6169D2E3095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1B3536-D67F-4222-8B67-3AF0C36AD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963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>
    <p:checker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g"/><Relationship Id="rId2" Type="http://schemas.openxmlformats.org/officeDocument/2006/relationships/video" Target="../media/media1.mpeg"/><Relationship Id="rId1" Type="http://schemas.microsoft.com/office/2007/relationships/media" Target="../media/media1.mpeg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audio" Target="../media/audio4.wav"/><Relationship Id="rId7" Type="http://schemas.openxmlformats.org/officeDocument/2006/relationships/image" Target="../media/image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audio" Target="../media/audio6.wav"/><Relationship Id="rId10" Type="http://schemas.openxmlformats.org/officeDocument/2006/relationships/slide" Target="slide8.xml"/><Relationship Id="rId4" Type="http://schemas.openxmlformats.org/officeDocument/2006/relationships/audio" Target="../media/audio5.wav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audio" Target="../media/audio4.wav"/><Relationship Id="rId7" Type="http://schemas.openxmlformats.org/officeDocument/2006/relationships/image" Target="../media/image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audio" Target="../media/audio6.wav"/><Relationship Id="rId10" Type="http://schemas.openxmlformats.org/officeDocument/2006/relationships/slide" Target="slide8.xml"/><Relationship Id="rId4" Type="http://schemas.openxmlformats.org/officeDocument/2006/relationships/audio" Target="../media/audio5.wav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audio" Target="../media/audio4.wav"/><Relationship Id="rId7" Type="http://schemas.openxmlformats.org/officeDocument/2006/relationships/image" Target="../media/image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audio" Target="../media/audio6.wav"/><Relationship Id="rId10" Type="http://schemas.openxmlformats.org/officeDocument/2006/relationships/slide" Target="slide8.xml"/><Relationship Id="rId4" Type="http://schemas.openxmlformats.org/officeDocument/2006/relationships/audio" Target="../media/audio5.wav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audio" Target="../media/audio4.wav"/><Relationship Id="rId7" Type="http://schemas.openxmlformats.org/officeDocument/2006/relationships/image" Target="../media/image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audio" Target="../media/audio6.wav"/><Relationship Id="rId10" Type="http://schemas.openxmlformats.org/officeDocument/2006/relationships/slide" Target="slide8.xml"/><Relationship Id="rId4" Type="http://schemas.openxmlformats.org/officeDocument/2006/relationships/audio" Target="../media/audio5.wav"/><Relationship Id="rId9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audio" Target="../media/audio4.wav"/><Relationship Id="rId7" Type="http://schemas.openxmlformats.org/officeDocument/2006/relationships/image" Target="../media/image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audio" Target="../media/audio6.wav"/><Relationship Id="rId10" Type="http://schemas.openxmlformats.org/officeDocument/2006/relationships/slide" Target="slide8.xml"/><Relationship Id="rId4" Type="http://schemas.openxmlformats.org/officeDocument/2006/relationships/audio" Target="../media/audio5.wav"/><Relationship Id="rId9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audio" Target="../media/audio4.wav"/><Relationship Id="rId7" Type="http://schemas.openxmlformats.org/officeDocument/2006/relationships/image" Target="../media/image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audio" Target="../media/audio6.wav"/><Relationship Id="rId10" Type="http://schemas.openxmlformats.org/officeDocument/2006/relationships/slide" Target="slide8.xml"/><Relationship Id="rId4" Type="http://schemas.openxmlformats.org/officeDocument/2006/relationships/audio" Target="../media/audio5.wav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audio" Target="../media/audio4.wav"/><Relationship Id="rId7" Type="http://schemas.openxmlformats.org/officeDocument/2006/relationships/image" Target="../media/image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audio" Target="../media/audio6.wav"/><Relationship Id="rId10" Type="http://schemas.openxmlformats.org/officeDocument/2006/relationships/slide" Target="slide8.xml"/><Relationship Id="rId4" Type="http://schemas.openxmlformats.org/officeDocument/2006/relationships/audio" Target="../media/audio5.wav"/><Relationship Id="rId9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audio" Target="../media/audio4.wav"/><Relationship Id="rId7" Type="http://schemas.openxmlformats.org/officeDocument/2006/relationships/image" Target="../media/image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audio" Target="../media/audio6.wav"/><Relationship Id="rId10" Type="http://schemas.openxmlformats.org/officeDocument/2006/relationships/slide" Target="slide8.xml"/><Relationship Id="rId4" Type="http://schemas.openxmlformats.org/officeDocument/2006/relationships/audio" Target="../media/audio5.wav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slide" Target="slide8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slide" Target="slide7.xml"/><Relationship Id="rId5" Type="http://schemas.openxmlformats.org/officeDocument/2006/relationships/slide" Target="slide5.xml"/><Relationship Id="rId4" Type="http://schemas.openxmlformats.org/officeDocument/2006/relationships/slide" Target="slide3.xml"/><Relationship Id="rId9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3.wav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11" Type="http://schemas.openxmlformats.org/officeDocument/2006/relationships/slide" Target="slide2.xml"/><Relationship Id="rId5" Type="http://schemas.openxmlformats.org/officeDocument/2006/relationships/audio" Target="../media/audio5.wav"/><Relationship Id="rId10" Type="http://schemas.openxmlformats.org/officeDocument/2006/relationships/image" Target="../media/image11.png"/><Relationship Id="rId4" Type="http://schemas.openxmlformats.org/officeDocument/2006/relationships/audio" Target="../media/audio4.wav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3.wav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11" Type="http://schemas.openxmlformats.org/officeDocument/2006/relationships/slide" Target="slide2.xml"/><Relationship Id="rId5" Type="http://schemas.openxmlformats.org/officeDocument/2006/relationships/audio" Target="../media/audio5.wav"/><Relationship Id="rId10" Type="http://schemas.openxmlformats.org/officeDocument/2006/relationships/image" Target="../media/image11.png"/><Relationship Id="rId4" Type="http://schemas.openxmlformats.org/officeDocument/2006/relationships/audio" Target="../media/audio4.wav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audio" Target="../media/audio5.wav"/><Relationship Id="rId7" Type="http://schemas.openxmlformats.org/officeDocument/2006/relationships/image" Target="../media/image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audio" Target="../media/audio6.wav"/><Relationship Id="rId10" Type="http://schemas.openxmlformats.org/officeDocument/2006/relationships/slide" Target="slide2.xml"/><Relationship Id="rId4" Type="http://schemas.openxmlformats.org/officeDocument/2006/relationships/audio" Target="../media/audio7.wav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audio" Target="../media/audio5.wav"/><Relationship Id="rId7" Type="http://schemas.openxmlformats.org/officeDocument/2006/relationships/image" Target="../media/image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audio" Target="../media/audio6.wav"/><Relationship Id="rId10" Type="http://schemas.openxmlformats.org/officeDocument/2006/relationships/slide" Target="slide2.xml"/><Relationship Id="rId4" Type="http://schemas.openxmlformats.org/officeDocument/2006/relationships/audio" Target="../media/audio7.wav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0.jpeg"/><Relationship Id="rId3" Type="http://schemas.openxmlformats.org/officeDocument/2006/relationships/audio" Target="../media/audio5.wav"/><Relationship Id="rId7" Type="http://schemas.openxmlformats.org/officeDocument/2006/relationships/image" Target="../media/image9.png"/><Relationship Id="rId12" Type="http://schemas.openxmlformats.org/officeDocument/2006/relationships/image" Target="../media/image18.jpg"/><Relationship Id="rId2" Type="http://schemas.openxmlformats.org/officeDocument/2006/relationships/audio" Target="../media/audio4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7.jpg"/><Relationship Id="rId5" Type="http://schemas.openxmlformats.org/officeDocument/2006/relationships/audio" Target="../media/audio6.wav"/><Relationship Id="rId15" Type="http://schemas.openxmlformats.org/officeDocument/2006/relationships/slide" Target="slide2.xml"/><Relationship Id="rId10" Type="http://schemas.openxmlformats.org/officeDocument/2006/relationships/image" Target="../media/image16.png"/><Relationship Id="rId4" Type="http://schemas.openxmlformats.org/officeDocument/2006/relationships/audio" Target="../media/audio7.wav"/><Relationship Id="rId9" Type="http://schemas.openxmlformats.org/officeDocument/2006/relationships/image" Target="../media/image15.png"/><Relationship Id="rId1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15.xml"/><Relationship Id="rId18" Type="http://schemas.openxmlformats.org/officeDocument/2006/relationships/slide" Target="slide2.xml"/><Relationship Id="rId3" Type="http://schemas.openxmlformats.org/officeDocument/2006/relationships/audio" Target="../media/audio4.wav"/><Relationship Id="rId7" Type="http://schemas.openxmlformats.org/officeDocument/2006/relationships/slide" Target="slide9.xml"/><Relationship Id="rId12" Type="http://schemas.openxmlformats.org/officeDocument/2006/relationships/slide" Target="slide14.xml"/><Relationship Id="rId17" Type="http://schemas.openxmlformats.org/officeDocument/2006/relationships/image" Target="../media/image9.png"/><Relationship Id="rId2" Type="http://schemas.openxmlformats.org/officeDocument/2006/relationships/audio" Target="../media/audio8.wav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slide" Target="slide13.xml"/><Relationship Id="rId5" Type="http://schemas.openxmlformats.org/officeDocument/2006/relationships/image" Target="../media/image19.png"/><Relationship Id="rId15" Type="http://schemas.openxmlformats.org/officeDocument/2006/relationships/slide" Target="slide17.xml"/><Relationship Id="rId10" Type="http://schemas.openxmlformats.org/officeDocument/2006/relationships/slide" Target="slide12.xml"/><Relationship Id="rId19" Type="http://schemas.openxmlformats.org/officeDocument/2006/relationships/image" Target="../media/image13.png"/><Relationship Id="rId4" Type="http://schemas.openxmlformats.org/officeDocument/2006/relationships/audio" Target="../media/audio5.wav"/><Relationship Id="rId9" Type="http://schemas.openxmlformats.org/officeDocument/2006/relationships/slide" Target="slide11.xml"/><Relationship Id="rId14" Type="http://schemas.openxmlformats.org/officeDocument/2006/relationships/slide" Target="slide1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audio" Target="../media/audio4.wav"/><Relationship Id="rId7" Type="http://schemas.openxmlformats.org/officeDocument/2006/relationships/image" Target="../media/image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audio" Target="../media/audio6.wav"/><Relationship Id="rId10" Type="http://schemas.openxmlformats.org/officeDocument/2006/relationships/slide" Target="slide8.xml"/><Relationship Id="rId4" Type="http://schemas.openxmlformats.org/officeDocument/2006/relationships/audio" Target="../media/audio5.wav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atsApp-Video-2024-11-26-at-20.12.36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9440"/>
            <a:ext cx="9144000" cy="513406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411510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633" y="4371950"/>
            <a:ext cx="1200461" cy="59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334203"/>
      </p:ext>
    </p:extLst>
  </p:cSld>
  <p:clrMapOvr>
    <a:masterClrMapping/>
  </p:clrMapOvr>
  <p:transition spd="slow" advClick="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atsApp-Video-2024-11-26-at-20.12.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864650" y="451058"/>
            <a:ext cx="6120000" cy="9000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b="1" dirty="0" smtClean="0">
                <a:latin typeface="Times New Roman" pitchFamily="18" charset="0"/>
                <a:cs typeface="Times New Roman" pitchFamily="18" charset="0"/>
              </a:rPr>
              <a:t>1-Сұрақты жазыңыз?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54738" y="451058"/>
            <a:ext cx="599067" cy="9000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6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129006" y="451058"/>
            <a:ext cx="1728192" cy="9000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b="1" dirty="0" smtClean="0">
                <a:latin typeface="Times New Roman" pitchFamily="18" charset="0"/>
                <a:cs typeface="Times New Roman" pitchFamily="18" charset="0"/>
              </a:rPr>
              <a:t>Жауабы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78301" y="1603186"/>
            <a:ext cx="6120000" cy="9000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kk-KZ" sz="2800" b="1" dirty="0" smtClean="0">
                <a:latin typeface="Times New Roman" pitchFamily="18" charset="0"/>
                <a:cs typeface="Times New Roman" pitchFamily="18" charset="0"/>
              </a:rPr>
              <a:t>-Сұрақты жазыңыз?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8389" y="1603186"/>
            <a:ext cx="599067" cy="9000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600" b="1" dirty="0">
                <a:latin typeface="Times New Roman" pitchFamily="18" charset="0"/>
                <a:cs typeface="Times New Roman" pitchFamily="18" charset="0"/>
              </a:rPr>
              <a:t>2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142657" y="1603186"/>
            <a:ext cx="1728192" cy="9000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b="1" dirty="0" smtClean="0">
                <a:latin typeface="Times New Roman" pitchFamily="18" charset="0"/>
                <a:cs typeface="Times New Roman" pitchFamily="18" charset="0"/>
              </a:rPr>
              <a:t>Жауабы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AutoShape 2" descr="Смайлик-эмодзи 🟢 'Зеленый круг' ВК, Инстаграм, WhatsApp: код смайла,  значение и расшифровка эмодзи"/>
          <p:cNvSpPr>
            <a:spLocks noChangeAspect="1" noChangeArrowheads="1"/>
          </p:cNvSpPr>
          <p:nvPr/>
        </p:nvSpPr>
        <p:spPr bwMode="auto">
          <a:xfrm>
            <a:off x="512833" y="249517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4338" y="2769862"/>
            <a:ext cx="2195736" cy="1203878"/>
          </a:xfrm>
          <a:prstGeom prst="roundRect">
            <a:avLst/>
          </a:prstGeom>
          <a:solidFill>
            <a:srgbClr val="00206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kk-KZ" sz="2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kk-KZ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-кезең</a:t>
            </a:r>
          </a:p>
          <a:p>
            <a:pPr algn="ctr"/>
            <a:r>
              <a:rPr lang="kk-KZ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КІМ МЫҚТЫ</a:t>
            </a:r>
            <a:endParaRPr lang="ru-RU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99" y="4074590"/>
            <a:ext cx="900000" cy="900000"/>
          </a:xfrm>
          <a:prstGeom prst="rect">
            <a:avLst/>
          </a:prstGeom>
        </p:spPr>
      </p:pic>
      <p:pic>
        <p:nvPicPr>
          <p:cNvPr id="12" name="Рисунок 11"/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074590"/>
            <a:ext cx="900000" cy="900000"/>
          </a:xfrm>
          <a:prstGeom prst="rect">
            <a:avLst/>
          </a:prstGeom>
        </p:spPr>
      </p:pic>
      <p:pic>
        <p:nvPicPr>
          <p:cNvPr id="13" name="Рисунок 12"/>
          <p:cNvPicPr preferRelativeResize="0"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083" y="3418298"/>
            <a:ext cx="1332000" cy="126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14" name="Группа 13"/>
          <p:cNvGrpSpPr/>
          <p:nvPr/>
        </p:nvGrpSpPr>
        <p:grpSpPr>
          <a:xfrm>
            <a:off x="7474841" y="3430577"/>
            <a:ext cx="838484" cy="1235441"/>
            <a:chOff x="1343880" y="2875732"/>
            <a:chExt cx="817588" cy="1527622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880" y="2875732"/>
              <a:ext cx="817588" cy="783825"/>
            </a:xfrm>
            <a:prstGeom prst="rect">
              <a:avLst/>
            </a:prstGeom>
          </p:spPr>
        </p:pic>
        <p:cxnSp>
          <p:nvCxnSpPr>
            <p:cNvPr id="16" name="Прямая соединительная линия 15"/>
            <p:cNvCxnSpPr/>
            <p:nvPr/>
          </p:nvCxnSpPr>
          <p:spPr>
            <a:xfrm flipH="1">
              <a:off x="1745902" y="3659557"/>
              <a:ext cx="1693" cy="743797"/>
            </a:xfrm>
            <a:prstGeom prst="lin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Равнобедренный треугольник 16"/>
          <p:cNvSpPr/>
          <p:nvPr/>
        </p:nvSpPr>
        <p:spPr>
          <a:xfrm rot="9147860">
            <a:off x="7934564" y="3987327"/>
            <a:ext cx="77001" cy="524436"/>
          </a:xfrm>
          <a:prstGeom prst="triangl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Равнобедренный треугольник 17"/>
          <p:cNvSpPr/>
          <p:nvPr/>
        </p:nvSpPr>
        <p:spPr>
          <a:xfrm rot="14330938">
            <a:off x="7651553" y="3889585"/>
            <a:ext cx="127756" cy="490837"/>
          </a:xfrm>
          <a:prstGeom prst="triangl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7795126" y="3915395"/>
            <a:ext cx="184600" cy="1875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377624" y="4749720"/>
            <a:ext cx="1006166" cy="350208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latin typeface="Times New Roman" pitchFamily="18" charset="0"/>
                <a:cs typeface="Times New Roman" pitchFamily="18" charset="0"/>
              </a:rPr>
              <a:t>уақыт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Рисунок 20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783120"/>
            <a:ext cx="3384376" cy="168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654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>
        <p14:conveyor dir="l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дұрыс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дұрыс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00-k-1-ver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syi-tik-tak-medlenno-325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864650" y="451058"/>
            <a:ext cx="6120000" cy="9000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b="1" dirty="0" smtClean="0">
                <a:latin typeface="Times New Roman" pitchFamily="18" charset="0"/>
                <a:cs typeface="Times New Roman" pitchFamily="18" charset="0"/>
              </a:rPr>
              <a:t>1-Сұрақты жазыңыз?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54738" y="451058"/>
            <a:ext cx="599067" cy="9000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6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129006" y="451058"/>
            <a:ext cx="1728192" cy="9000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b="1" dirty="0" smtClean="0">
                <a:latin typeface="Times New Roman" pitchFamily="18" charset="0"/>
                <a:cs typeface="Times New Roman" pitchFamily="18" charset="0"/>
              </a:rPr>
              <a:t>Жауабы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78301" y="1603186"/>
            <a:ext cx="6120000" cy="9000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kk-KZ" sz="2800" b="1" dirty="0" smtClean="0">
                <a:latin typeface="Times New Roman" pitchFamily="18" charset="0"/>
                <a:cs typeface="Times New Roman" pitchFamily="18" charset="0"/>
              </a:rPr>
              <a:t>-Сұрақты жазыңыз?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8389" y="1603186"/>
            <a:ext cx="599067" cy="9000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600" b="1" dirty="0">
                <a:latin typeface="Times New Roman" pitchFamily="18" charset="0"/>
                <a:cs typeface="Times New Roman" pitchFamily="18" charset="0"/>
              </a:rPr>
              <a:t>2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142657" y="1603186"/>
            <a:ext cx="1728192" cy="9000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b="1" dirty="0" smtClean="0">
                <a:latin typeface="Times New Roman" pitchFamily="18" charset="0"/>
                <a:cs typeface="Times New Roman" pitchFamily="18" charset="0"/>
              </a:rPr>
              <a:t>Жауабы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AutoShape 2" descr="Смайлик-эмодзи 🟢 'Зеленый круг' ВК, Инстаграм, WhatsApp: код смайла,  значение и расшифровка эмодзи"/>
          <p:cNvSpPr>
            <a:spLocks noChangeAspect="1" noChangeArrowheads="1"/>
          </p:cNvSpPr>
          <p:nvPr/>
        </p:nvSpPr>
        <p:spPr bwMode="auto">
          <a:xfrm>
            <a:off x="512833" y="249517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4338" y="2769862"/>
            <a:ext cx="2195736" cy="1203878"/>
          </a:xfrm>
          <a:prstGeom prst="roundRect">
            <a:avLst/>
          </a:prstGeom>
          <a:solidFill>
            <a:srgbClr val="00206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kk-KZ" sz="2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kk-KZ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-кезең</a:t>
            </a:r>
          </a:p>
          <a:p>
            <a:pPr algn="ctr"/>
            <a:r>
              <a:rPr lang="kk-KZ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КІМ МЫҚТЫ</a:t>
            </a:r>
            <a:endParaRPr lang="ru-RU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99" y="4074590"/>
            <a:ext cx="900000" cy="900000"/>
          </a:xfrm>
          <a:prstGeom prst="rect">
            <a:avLst/>
          </a:prstGeom>
        </p:spPr>
      </p:pic>
      <p:pic>
        <p:nvPicPr>
          <p:cNvPr id="12" name="Рисунок 11"/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074590"/>
            <a:ext cx="900000" cy="900000"/>
          </a:xfrm>
          <a:prstGeom prst="rect">
            <a:avLst/>
          </a:prstGeom>
        </p:spPr>
      </p:pic>
      <p:pic>
        <p:nvPicPr>
          <p:cNvPr id="13" name="Рисунок 12"/>
          <p:cNvPicPr preferRelativeResize="0"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083" y="3418298"/>
            <a:ext cx="1332000" cy="126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14" name="Группа 13"/>
          <p:cNvGrpSpPr/>
          <p:nvPr/>
        </p:nvGrpSpPr>
        <p:grpSpPr>
          <a:xfrm>
            <a:off x="7474841" y="3430577"/>
            <a:ext cx="838484" cy="1235441"/>
            <a:chOff x="1343880" y="2875732"/>
            <a:chExt cx="817588" cy="1527622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880" y="2875732"/>
              <a:ext cx="817588" cy="783825"/>
            </a:xfrm>
            <a:prstGeom prst="rect">
              <a:avLst/>
            </a:prstGeom>
          </p:spPr>
        </p:pic>
        <p:cxnSp>
          <p:nvCxnSpPr>
            <p:cNvPr id="16" name="Прямая соединительная линия 15"/>
            <p:cNvCxnSpPr/>
            <p:nvPr/>
          </p:nvCxnSpPr>
          <p:spPr>
            <a:xfrm flipH="1">
              <a:off x="1745902" y="3659557"/>
              <a:ext cx="1693" cy="743797"/>
            </a:xfrm>
            <a:prstGeom prst="lin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Равнобедренный треугольник 16"/>
          <p:cNvSpPr/>
          <p:nvPr/>
        </p:nvSpPr>
        <p:spPr>
          <a:xfrm rot="9147860">
            <a:off x="7934564" y="3987327"/>
            <a:ext cx="77001" cy="524436"/>
          </a:xfrm>
          <a:prstGeom prst="triangl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Равнобедренный треугольник 17"/>
          <p:cNvSpPr/>
          <p:nvPr/>
        </p:nvSpPr>
        <p:spPr>
          <a:xfrm rot="14330938">
            <a:off x="7651553" y="3889585"/>
            <a:ext cx="127756" cy="490837"/>
          </a:xfrm>
          <a:prstGeom prst="triangl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7795126" y="3915395"/>
            <a:ext cx="184600" cy="1875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377624" y="4749720"/>
            <a:ext cx="1006166" cy="350208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latin typeface="Times New Roman" pitchFamily="18" charset="0"/>
                <a:cs typeface="Times New Roman" pitchFamily="18" charset="0"/>
              </a:rPr>
              <a:t>уақыт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Рисунок 20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783120"/>
            <a:ext cx="3384376" cy="168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466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>
        <p14:prism dir="r" isContent="1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дұрыс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дұрыс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00-k-1-ver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syi-tik-tak-medlenno-325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864650" y="451058"/>
            <a:ext cx="6120000" cy="9000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b="1" dirty="0" smtClean="0">
                <a:latin typeface="Times New Roman" pitchFamily="18" charset="0"/>
                <a:cs typeface="Times New Roman" pitchFamily="18" charset="0"/>
              </a:rPr>
              <a:t>1-Сұрақты жазыңыз?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54738" y="451058"/>
            <a:ext cx="599067" cy="9000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6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129006" y="451058"/>
            <a:ext cx="1728192" cy="9000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b="1" dirty="0" smtClean="0">
                <a:latin typeface="Times New Roman" pitchFamily="18" charset="0"/>
                <a:cs typeface="Times New Roman" pitchFamily="18" charset="0"/>
              </a:rPr>
              <a:t>Жауабы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78301" y="1603186"/>
            <a:ext cx="6120000" cy="9000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kk-KZ" sz="2800" b="1" dirty="0" smtClean="0">
                <a:latin typeface="Times New Roman" pitchFamily="18" charset="0"/>
                <a:cs typeface="Times New Roman" pitchFamily="18" charset="0"/>
              </a:rPr>
              <a:t>-Сұрақты жазыңыз?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8389" y="1603186"/>
            <a:ext cx="599067" cy="9000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600" b="1" dirty="0">
                <a:latin typeface="Times New Roman" pitchFamily="18" charset="0"/>
                <a:cs typeface="Times New Roman" pitchFamily="18" charset="0"/>
              </a:rPr>
              <a:t>2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142657" y="1603186"/>
            <a:ext cx="1728192" cy="9000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b="1" dirty="0" smtClean="0">
                <a:latin typeface="Times New Roman" pitchFamily="18" charset="0"/>
                <a:cs typeface="Times New Roman" pitchFamily="18" charset="0"/>
              </a:rPr>
              <a:t>Жауабы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AutoShape 2" descr="Смайлик-эмодзи 🟢 'Зеленый круг' ВК, Инстаграм, WhatsApp: код смайла,  значение и расшифровка эмодзи"/>
          <p:cNvSpPr>
            <a:spLocks noChangeAspect="1" noChangeArrowheads="1"/>
          </p:cNvSpPr>
          <p:nvPr/>
        </p:nvSpPr>
        <p:spPr bwMode="auto">
          <a:xfrm>
            <a:off x="512833" y="249517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4338" y="2769862"/>
            <a:ext cx="2195736" cy="1203878"/>
          </a:xfrm>
          <a:prstGeom prst="roundRect">
            <a:avLst/>
          </a:prstGeom>
          <a:solidFill>
            <a:srgbClr val="00206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kk-KZ" sz="2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kk-KZ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-кезең</a:t>
            </a:r>
          </a:p>
          <a:p>
            <a:pPr algn="ctr"/>
            <a:r>
              <a:rPr lang="kk-KZ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КІМ МЫҚТЫ</a:t>
            </a:r>
            <a:endParaRPr lang="ru-RU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99" y="4074590"/>
            <a:ext cx="900000" cy="900000"/>
          </a:xfrm>
          <a:prstGeom prst="rect">
            <a:avLst/>
          </a:prstGeom>
        </p:spPr>
      </p:pic>
      <p:pic>
        <p:nvPicPr>
          <p:cNvPr id="12" name="Рисунок 11"/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074590"/>
            <a:ext cx="900000" cy="900000"/>
          </a:xfrm>
          <a:prstGeom prst="rect">
            <a:avLst/>
          </a:prstGeom>
        </p:spPr>
      </p:pic>
      <p:pic>
        <p:nvPicPr>
          <p:cNvPr id="13" name="Рисунок 12"/>
          <p:cNvPicPr preferRelativeResize="0"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083" y="3418298"/>
            <a:ext cx="1332000" cy="126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14" name="Группа 13"/>
          <p:cNvGrpSpPr/>
          <p:nvPr/>
        </p:nvGrpSpPr>
        <p:grpSpPr>
          <a:xfrm>
            <a:off x="7474841" y="3430577"/>
            <a:ext cx="838484" cy="1235441"/>
            <a:chOff x="1343880" y="2875732"/>
            <a:chExt cx="817588" cy="1527622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880" y="2875732"/>
              <a:ext cx="817588" cy="783825"/>
            </a:xfrm>
            <a:prstGeom prst="rect">
              <a:avLst/>
            </a:prstGeom>
          </p:spPr>
        </p:pic>
        <p:cxnSp>
          <p:nvCxnSpPr>
            <p:cNvPr id="16" name="Прямая соединительная линия 15"/>
            <p:cNvCxnSpPr/>
            <p:nvPr/>
          </p:nvCxnSpPr>
          <p:spPr>
            <a:xfrm flipH="1">
              <a:off x="1745902" y="3659557"/>
              <a:ext cx="1693" cy="743797"/>
            </a:xfrm>
            <a:prstGeom prst="lin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Равнобедренный треугольник 16"/>
          <p:cNvSpPr/>
          <p:nvPr/>
        </p:nvSpPr>
        <p:spPr>
          <a:xfrm rot="9147860">
            <a:off x="7934564" y="3987327"/>
            <a:ext cx="77001" cy="524436"/>
          </a:xfrm>
          <a:prstGeom prst="triangl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Равнобедренный треугольник 17"/>
          <p:cNvSpPr/>
          <p:nvPr/>
        </p:nvSpPr>
        <p:spPr>
          <a:xfrm rot="14330938">
            <a:off x="7651553" y="3889585"/>
            <a:ext cx="127756" cy="490837"/>
          </a:xfrm>
          <a:prstGeom prst="triangl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7795126" y="3915395"/>
            <a:ext cx="184600" cy="1875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377624" y="4749720"/>
            <a:ext cx="1006166" cy="350208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latin typeface="Times New Roman" pitchFamily="18" charset="0"/>
                <a:cs typeface="Times New Roman" pitchFamily="18" charset="0"/>
              </a:rPr>
              <a:t>уақыт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Рисунок 20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783120"/>
            <a:ext cx="3384376" cy="168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686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>
        <p14:prism dir="d" isContent="1" isInverted="1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дұрыс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дұрыс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00-k-1-ver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syi-tik-tak-medlenno-325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864650" y="451058"/>
            <a:ext cx="6120000" cy="9000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b="1" dirty="0" smtClean="0">
                <a:latin typeface="Times New Roman" pitchFamily="18" charset="0"/>
                <a:cs typeface="Times New Roman" pitchFamily="18" charset="0"/>
              </a:rPr>
              <a:t>1-Сұрақты жазыңыз?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54738" y="451058"/>
            <a:ext cx="599067" cy="9000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6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129006" y="451058"/>
            <a:ext cx="1728192" cy="9000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b="1" dirty="0" smtClean="0">
                <a:latin typeface="Times New Roman" pitchFamily="18" charset="0"/>
                <a:cs typeface="Times New Roman" pitchFamily="18" charset="0"/>
              </a:rPr>
              <a:t>Жауабы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78301" y="1603186"/>
            <a:ext cx="6120000" cy="9000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kk-KZ" sz="2800" b="1" dirty="0" smtClean="0">
                <a:latin typeface="Times New Roman" pitchFamily="18" charset="0"/>
                <a:cs typeface="Times New Roman" pitchFamily="18" charset="0"/>
              </a:rPr>
              <a:t>-Сұрақты жазыңыз?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8389" y="1603186"/>
            <a:ext cx="599067" cy="9000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600" b="1" dirty="0">
                <a:latin typeface="Times New Roman" pitchFamily="18" charset="0"/>
                <a:cs typeface="Times New Roman" pitchFamily="18" charset="0"/>
              </a:rPr>
              <a:t>2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142657" y="1603186"/>
            <a:ext cx="1728192" cy="9000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b="1" dirty="0" smtClean="0">
                <a:latin typeface="Times New Roman" pitchFamily="18" charset="0"/>
                <a:cs typeface="Times New Roman" pitchFamily="18" charset="0"/>
              </a:rPr>
              <a:t>Жауабы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AutoShape 2" descr="Смайлик-эмодзи 🟢 'Зеленый круг' ВК, Инстаграм, WhatsApp: код смайла,  значение и расшифровка эмодзи"/>
          <p:cNvSpPr>
            <a:spLocks noChangeAspect="1" noChangeArrowheads="1"/>
          </p:cNvSpPr>
          <p:nvPr/>
        </p:nvSpPr>
        <p:spPr bwMode="auto">
          <a:xfrm>
            <a:off x="512833" y="249517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4338" y="2769862"/>
            <a:ext cx="2195736" cy="1203878"/>
          </a:xfrm>
          <a:prstGeom prst="roundRect">
            <a:avLst/>
          </a:prstGeom>
          <a:solidFill>
            <a:srgbClr val="00206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kk-KZ" sz="2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kk-KZ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-кезең</a:t>
            </a:r>
          </a:p>
          <a:p>
            <a:pPr algn="ctr"/>
            <a:r>
              <a:rPr lang="kk-KZ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КІМ МЫҚТЫ</a:t>
            </a:r>
            <a:endParaRPr lang="ru-RU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99" y="4074590"/>
            <a:ext cx="900000" cy="900000"/>
          </a:xfrm>
          <a:prstGeom prst="rect">
            <a:avLst/>
          </a:prstGeom>
        </p:spPr>
      </p:pic>
      <p:pic>
        <p:nvPicPr>
          <p:cNvPr id="12" name="Рисунок 11"/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074590"/>
            <a:ext cx="900000" cy="900000"/>
          </a:xfrm>
          <a:prstGeom prst="rect">
            <a:avLst/>
          </a:prstGeom>
        </p:spPr>
      </p:pic>
      <p:pic>
        <p:nvPicPr>
          <p:cNvPr id="13" name="Рисунок 12"/>
          <p:cNvPicPr preferRelativeResize="0"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083" y="3418298"/>
            <a:ext cx="1332000" cy="126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14" name="Группа 13"/>
          <p:cNvGrpSpPr/>
          <p:nvPr/>
        </p:nvGrpSpPr>
        <p:grpSpPr>
          <a:xfrm>
            <a:off x="7474841" y="3430577"/>
            <a:ext cx="838484" cy="1235441"/>
            <a:chOff x="1343880" y="2875732"/>
            <a:chExt cx="817588" cy="1527622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880" y="2875732"/>
              <a:ext cx="817588" cy="783825"/>
            </a:xfrm>
            <a:prstGeom prst="rect">
              <a:avLst/>
            </a:prstGeom>
          </p:spPr>
        </p:pic>
        <p:cxnSp>
          <p:nvCxnSpPr>
            <p:cNvPr id="16" name="Прямая соединительная линия 15"/>
            <p:cNvCxnSpPr/>
            <p:nvPr/>
          </p:nvCxnSpPr>
          <p:spPr>
            <a:xfrm flipH="1">
              <a:off x="1745902" y="3659557"/>
              <a:ext cx="1693" cy="743797"/>
            </a:xfrm>
            <a:prstGeom prst="lin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Равнобедренный треугольник 16"/>
          <p:cNvSpPr/>
          <p:nvPr/>
        </p:nvSpPr>
        <p:spPr>
          <a:xfrm rot="9147860">
            <a:off x="7934564" y="3987327"/>
            <a:ext cx="77001" cy="524436"/>
          </a:xfrm>
          <a:prstGeom prst="triangl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Равнобедренный треугольник 17"/>
          <p:cNvSpPr/>
          <p:nvPr/>
        </p:nvSpPr>
        <p:spPr>
          <a:xfrm rot="14330938">
            <a:off x="7651553" y="3889585"/>
            <a:ext cx="127756" cy="490837"/>
          </a:xfrm>
          <a:prstGeom prst="triangl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7795126" y="3915395"/>
            <a:ext cx="184600" cy="1875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377624" y="4749720"/>
            <a:ext cx="1006166" cy="350208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latin typeface="Times New Roman" pitchFamily="18" charset="0"/>
                <a:cs typeface="Times New Roman" pitchFamily="18" charset="0"/>
              </a:rPr>
              <a:t>уақыт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Рисунок 20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783120"/>
            <a:ext cx="3384376" cy="168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541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>
        <p14:window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дұрыс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дұрыс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00-k-1-ver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syi-tik-tak-medlenno-325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864650" y="451058"/>
            <a:ext cx="6120000" cy="9000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b="1" dirty="0" smtClean="0">
                <a:latin typeface="Times New Roman" pitchFamily="18" charset="0"/>
                <a:cs typeface="Times New Roman" pitchFamily="18" charset="0"/>
              </a:rPr>
              <a:t>1-Сұрақты жазыңыз?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54738" y="451058"/>
            <a:ext cx="599067" cy="9000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6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129006" y="451058"/>
            <a:ext cx="1728192" cy="9000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b="1" dirty="0" smtClean="0">
                <a:latin typeface="Times New Roman" pitchFamily="18" charset="0"/>
                <a:cs typeface="Times New Roman" pitchFamily="18" charset="0"/>
              </a:rPr>
              <a:t>Жауабы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78301" y="1603186"/>
            <a:ext cx="6120000" cy="9000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kk-KZ" sz="2800" b="1" dirty="0" smtClean="0">
                <a:latin typeface="Times New Roman" pitchFamily="18" charset="0"/>
                <a:cs typeface="Times New Roman" pitchFamily="18" charset="0"/>
              </a:rPr>
              <a:t>-Сұрақты жазыңыз?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8389" y="1603186"/>
            <a:ext cx="599067" cy="9000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600" b="1" dirty="0">
                <a:latin typeface="Times New Roman" pitchFamily="18" charset="0"/>
                <a:cs typeface="Times New Roman" pitchFamily="18" charset="0"/>
              </a:rPr>
              <a:t>2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142657" y="1603186"/>
            <a:ext cx="1728192" cy="9000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b="1" dirty="0" smtClean="0">
                <a:latin typeface="Times New Roman" pitchFamily="18" charset="0"/>
                <a:cs typeface="Times New Roman" pitchFamily="18" charset="0"/>
              </a:rPr>
              <a:t>Жауабы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AutoShape 2" descr="Смайлик-эмодзи 🟢 'Зеленый круг' ВК, Инстаграм, WhatsApp: код смайла,  значение и расшифровка эмодзи"/>
          <p:cNvSpPr>
            <a:spLocks noChangeAspect="1" noChangeArrowheads="1"/>
          </p:cNvSpPr>
          <p:nvPr/>
        </p:nvSpPr>
        <p:spPr bwMode="auto">
          <a:xfrm>
            <a:off x="512833" y="249517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4338" y="2769862"/>
            <a:ext cx="2195736" cy="1203878"/>
          </a:xfrm>
          <a:prstGeom prst="roundRect">
            <a:avLst/>
          </a:prstGeom>
          <a:solidFill>
            <a:srgbClr val="00206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kk-KZ" sz="2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kk-KZ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-кезең</a:t>
            </a:r>
          </a:p>
          <a:p>
            <a:pPr algn="ctr"/>
            <a:r>
              <a:rPr lang="kk-KZ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КІМ МЫҚТЫ</a:t>
            </a:r>
            <a:endParaRPr lang="ru-RU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99" y="4074590"/>
            <a:ext cx="900000" cy="900000"/>
          </a:xfrm>
          <a:prstGeom prst="rect">
            <a:avLst/>
          </a:prstGeom>
        </p:spPr>
      </p:pic>
      <p:pic>
        <p:nvPicPr>
          <p:cNvPr id="12" name="Рисунок 11"/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074590"/>
            <a:ext cx="900000" cy="900000"/>
          </a:xfrm>
          <a:prstGeom prst="rect">
            <a:avLst/>
          </a:prstGeom>
        </p:spPr>
      </p:pic>
      <p:pic>
        <p:nvPicPr>
          <p:cNvPr id="13" name="Рисунок 12"/>
          <p:cNvPicPr preferRelativeResize="0"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083" y="3418298"/>
            <a:ext cx="1332000" cy="126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14" name="Группа 13"/>
          <p:cNvGrpSpPr/>
          <p:nvPr/>
        </p:nvGrpSpPr>
        <p:grpSpPr>
          <a:xfrm>
            <a:off x="7474841" y="3430577"/>
            <a:ext cx="838484" cy="1235441"/>
            <a:chOff x="1343880" y="2875732"/>
            <a:chExt cx="817588" cy="1527622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880" y="2875732"/>
              <a:ext cx="817588" cy="783825"/>
            </a:xfrm>
            <a:prstGeom prst="rect">
              <a:avLst/>
            </a:prstGeom>
          </p:spPr>
        </p:pic>
        <p:cxnSp>
          <p:nvCxnSpPr>
            <p:cNvPr id="16" name="Прямая соединительная линия 15"/>
            <p:cNvCxnSpPr/>
            <p:nvPr/>
          </p:nvCxnSpPr>
          <p:spPr>
            <a:xfrm flipH="1">
              <a:off x="1745902" y="3659557"/>
              <a:ext cx="1693" cy="743797"/>
            </a:xfrm>
            <a:prstGeom prst="lin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Равнобедренный треугольник 16"/>
          <p:cNvSpPr/>
          <p:nvPr/>
        </p:nvSpPr>
        <p:spPr>
          <a:xfrm rot="9147860">
            <a:off x="7934564" y="3987327"/>
            <a:ext cx="77001" cy="524436"/>
          </a:xfrm>
          <a:prstGeom prst="triangl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Равнобедренный треугольник 17"/>
          <p:cNvSpPr/>
          <p:nvPr/>
        </p:nvSpPr>
        <p:spPr>
          <a:xfrm rot="14330938">
            <a:off x="7651553" y="3889585"/>
            <a:ext cx="127756" cy="490837"/>
          </a:xfrm>
          <a:prstGeom prst="triangl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7795126" y="3915395"/>
            <a:ext cx="184600" cy="1875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377624" y="4749720"/>
            <a:ext cx="1006166" cy="350208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latin typeface="Times New Roman" pitchFamily="18" charset="0"/>
                <a:cs typeface="Times New Roman" pitchFamily="18" charset="0"/>
              </a:rPr>
              <a:t>уақыт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Рисунок 20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783120"/>
            <a:ext cx="3384376" cy="168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991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>
        <p14:conveyor dir="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дұрыс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дұрыс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00-k-1-ver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syi-tik-tak-medlenno-325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864650" y="451058"/>
            <a:ext cx="6120000" cy="9000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b="1" dirty="0" smtClean="0">
                <a:latin typeface="Times New Roman" pitchFamily="18" charset="0"/>
                <a:cs typeface="Times New Roman" pitchFamily="18" charset="0"/>
              </a:rPr>
              <a:t>1-Сұрақты жазыңыз?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54738" y="451058"/>
            <a:ext cx="599067" cy="9000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6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129006" y="451058"/>
            <a:ext cx="1728192" cy="9000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b="1" dirty="0" smtClean="0">
                <a:latin typeface="Times New Roman" pitchFamily="18" charset="0"/>
                <a:cs typeface="Times New Roman" pitchFamily="18" charset="0"/>
              </a:rPr>
              <a:t>Жауабы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78301" y="1603186"/>
            <a:ext cx="6120000" cy="9000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kk-KZ" sz="2800" b="1" dirty="0" smtClean="0">
                <a:latin typeface="Times New Roman" pitchFamily="18" charset="0"/>
                <a:cs typeface="Times New Roman" pitchFamily="18" charset="0"/>
              </a:rPr>
              <a:t>-Сұрақты жазыңыз?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8389" y="1603186"/>
            <a:ext cx="599067" cy="9000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600" b="1" dirty="0">
                <a:latin typeface="Times New Roman" pitchFamily="18" charset="0"/>
                <a:cs typeface="Times New Roman" pitchFamily="18" charset="0"/>
              </a:rPr>
              <a:t>2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142657" y="1603186"/>
            <a:ext cx="1728192" cy="9000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b="1" dirty="0" smtClean="0">
                <a:latin typeface="Times New Roman" pitchFamily="18" charset="0"/>
                <a:cs typeface="Times New Roman" pitchFamily="18" charset="0"/>
              </a:rPr>
              <a:t>Жауабы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AutoShape 2" descr="Смайлик-эмодзи 🟢 'Зеленый круг' ВК, Инстаграм, WhatsApp: код смайла,  значение и расшифровка эмодзи"/>
          <p:cNvSpPr>
            <a:spLocks noChangeAspect="1" noChangeArrowheads="1"/>
          </p:cNvSpPr>
          <p:nvPr/>
        </p:nvSpPr>
        <p:spPr bwMode="auto">
          <a:xfrm>
            <a:off x="512833" y="249517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4338" y="2769862"/>
            <a:ext cx="2195736" cy="1203878"/>
          </a:xfrm>
          <a:prstGeom prst="roundRect">
            <a:avLst/>
          </a:prstGeom>
          <a:solidFill>
            <a:srgbClr val="00206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kk-KZ" sz="2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kk-KZ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-кезең</a:t>
            </a:r>
          </a:p>
          <a:p>
            <a:pPr algn="ctr"/>
            <a:r>
              <a:rPr lang="kk-KZ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КІМ МЫҚТЫ</a:t>
            </a:r>
            <a:endParaRPr lang="ru-RU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99" y="4074590"/>
            <a:ext cx="900000" cy="900000"/>
          </a:xfrm>
          <a:prstGeom prst="rect">
            <a:avLst/>
          </a:prstGeom>
        </p:spPr>
      </p:pic>
      <p:pic>
        <p:nvPicPr>
          <p:cNvPr id="12" name="Рисунок 11"/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074590"/>
            <a:ext cx="900000" cy="900000"/>
          </a:xfrm>
          <a:prstGeom prst="rect">
            <a:avLst/>
          </a:prstGeom>
        </p:spPr>
      </p:pic>
      <p:pic>
        <p:nvPicPr>
          <p:cNvPr id="13" name="Рисунок 12"/>
          <p:cNvPicPr preferRelativeResize="0"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083" y="3418298"/>
            <a:ext cx="1332000" cy="126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14" name="Группа 13"/>
          <p:cNvGrpSpPr/>
          <p:nvPr/>
        </p:nvGrpSpPr>
        <p:grpSpPr>
          <a:xfrm>
            <a:off x="7474841" y="3430577"/>
            <a:ext cx="838484" cy="1235441"/>
            <a:chOff x="1343880" y="2875732"/>
            <a:chExt cx="817588" cy="1527622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880" y="2875732"/>
              <a:ext cx="817588" cy="783825"/>
            </a:xfrm>
            <a:prstGeom prst="rect">
              <a:avLst/>
            </a:prstGeom>
          </p:spPr>
        </p:pic>
        <p:cxnSp>
          <p:nvCxnSpPr>
            <p:cNvPr id="16" name="Прямая соединительная линия 15"/>
            <p:cNvCxnSpPr/>
            <p:nvPr/>
          </p:nvCxnSpPr>
          <p:spPr>
            <a:xfrm flipH="1">
              <a:off x="1745902" y="3659557"/>
              <a:ext cx="1693" cy="743797"/>
            </a:xfrm>
            <a:prstGeom prst="lin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Равнобедренный треугольник 16"/>
          <p:cNvSpPr/>
          <p:nvPr/>
        </p:nvSpPr>
        <p:spPr>
          <a:xfrm rot="9147860">
            <a:off x="7934564" y="3987327"/>
            <a:ext cx="77001" cy="524436"/>
          </a:xfrm>
          <a:prstGeom prst="triangl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Равнобедренный треугольник 17"/>
          <p:cNvSpPr/>
          <p:nvPr/>
        </p:nvSpPr>
        <p:spPr>
          <a:xfrm rot="14330938">
            <a:off x="7651553" y="3889585"/>
            <a:ext cx="127756" cy="490837"/>
          </a:xfrm>
          <a:prstGeom prst="triangl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7795126" y="3915395"/>
            <a:ext cx="184600" cy="1875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377624" y="4749720"/>
            <a:ext cx="1006166" cy="350208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latin typeface="Times New Roman" pitchFamily="18" charset="0"/>
                <a:cs typeface="Times New Roman" pitchFamily="18" charset="0"/>
              </a:rPr>
              <a:t>уақыт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Рисунок 20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783120"/>
            <a:ext cx="3384376" cy="168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910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дұрыс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дұрыс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00-k-1-ver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syi-tik-tak-medlenno-325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864650" y="451058"/>
            <a:ext cx="6120000" cy="9000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b="1" dirty="0" smtClean="0">
                <a:latin typeface="Times New Roman" pitchFamily="18" charset="0"/>
                <a:cs typeface="Times New Roman" pitchFamily="18" charset="0"/>
              </a:rPr>
              <a:t>1-Сұрақты жазыңыз?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54738" y="451058"/>
            <a:ext cx="599067" cy="9000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6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129006" y="451058"/>
            <a:ext cx="1728192" cy="9000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b="1" dirty="0" smtClean="0">
                <a:latin typeface="Times New Roman" pitchFamily="18" charset="0"/>
                <a:cs typeface="Times New Roman" pitchFamily="18" charset="0"/>
              </a:rPr>
              <a:t>Жауабы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78301" y="1603186"/>
            <a:ext cx="6120000" cy="9000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kk-KZ" sz="2800" b="1" dirty="0" smtClean="0">
                <a:latin typeface="Times New Roman" pitchFamily="18" charset="0"/>
                <a:cs typeface="Times New Roman" pitchFamily="18" charset="0"/>
              </a:rPr>
              <a:t>-Сұрақты жазыңыз?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8389" y="1603186"/>
            <a:ext cx="599067" cy="9000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600" b="1" dirty="0">
                <a:latin typeface="Times New Roman" pitchFamily="18" charset="0"/>
                <a:cs typeface="Times New Roman" pitchFamily="18" charset="0"/>
              </a:rPr>
              <a:t>2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142657" y="1603186"/>
            <a:ext cx="1728192" cy="9000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b="1" dirty="0" smtClean="0">
                <a:latin typeface="Times New Roman" pitchFamily="18" charset="0"/>
                <a:cs typeface="Times New Roman" pitchFamily="18" charset="0"/>
              </a:rPr>
              <a:t>Жауабы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AutoShape 2" descr="Смайлик-эмодзи 🟢 'Зеленый круг' ВК, Инстаграм, WhatsApp: код смайла,  значение и расшифровка эмодзи"/>
          <p:cNvSpPr>
            <a:spLocks noChangeAspect="1" noChangeArrowheads="1"/>
          </p:cNvSpPr>
          <p:nvPr/>
        </p:nvSpPr>
        <p:spPr bwMode="auto">
          <a:xfrm>
            <a:off x="512833" y="249517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4338" y="2769862"/>
            <a:ext cx="2195736" cy="1203878"/>
          </a:xfrm>
          <a:prstGeom prst="roundRect">
            <a:avLst/>
          </a:prstGeom>
          <a:solidFill>
            <a:srgbClr val="00206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kk-KZ" sz="2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kk-KZ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-кезең</a:t>
            </a:r>
          </a:p>
          <a:p>
            <a:pPr algn="ctr"/>
            <a:r>
              <a:rPr lang="kk-KZ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КІМ МЫҚТЫ</a:t>
            </a:r>
            <a:endParaRPr lang="ru-RU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99" y="4074590"/>
            <a:ext cx="900000" cy="900000"/>
          </a:xfrm>
          <a:prstGeom prst="rect">
            <a:avLst/>
          </a:prstGeom>
        </p:spPr>
      </p:pic>
      <p:pic>
        <p:nvPicPr>
          <p:cNvPr id="12" name="Рисунок 11"/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074590"/>
            <a:ext cx="900000" cy="900000"/>
          </a:xfrm>
          <a:prstGeom prst="rect">
            <a:avLst/>
          </a:prstGeom>
        </p:spPr>
      </p:pic>
      <p:pic>
        <p:nvPicPr>
          <p:cNvPr id="13" name="Рисунок 12"/>
          <p:cNvPicPr preferRelativeResize="0"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083" y="3418298"/>
            <a:ext cx="1332000" cy="126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14" name="Группа 13"/>
          <p:cNvGrpSpPr/>
          <p:nvPr/>
        </p:nvGrpSpPr>
        <p:grpSpPr>
          <a:xfrm>
            <a:off x="7474841" y="3430577"/>
            <a:ext cx="838484" cy="1235441"/>
            <a:chOff x="1343880" y="2875732"/>
            <a:chExt cx="817588" cy="1527622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880" y="2875732"/>
              <a:ext cx="817588" cy="783825"/>
            </a:xfrm>
            <a:prstGeom prst="rect">
              <a:avLst/>
            </a:prstGeom>
          </p:spPr>
        </p:pic>
        <p:cxnSp>
          <p:nvCxnSpPr>
            <p:cNvPr id="16" name="Прямая соединительная линия 15"/>
            <p:cNvCxnSpPr/>
            <p:nvPr/>
          </p:nvCxnSpPr>
          <p:spPr>
            <a:xfrm flipH="1">
              <a:off x="1745902" y="3659557"/>
              <a:ext cx="1693" cy="743797"/>
            </a:xfrm>
            <a:prstGeom prst="lin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Равнобедренный треугольник 16"/>
          <p:cNvSpPr/>
          <p:nvPr/>
        </p:nvSpPr>
        <p:spPr>
          <a:xfrm rot="9147860">
            <a:off x="7934564" y="3987327"/>
            <a:ext cx="77001" cy="524436"/>
          </a:xfrm>
          <a:prstGeom prst="triangl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Равнобедренный треугольник 17"/>
          <p:cNvSpPr/>
          <p:nvPr/>
        </p:nvSpPr>
        <p:spPr>
          <a:xfrm rot="14330938">
            <a:off x="7651553" y="3889585"/>
            <a:ext cx="127756" cy="490837"/>
          </a:xfrm>
          <a:prstGeom prst="triangl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7795126" y="3915395"/>
            <a:ext cx="184600" cy="1875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377624" y="4749720"/>
            <a:ext cx="1006166" cy="350208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latin typeface="Times New Roman" pitchFamily="18" charset="0"/>
                <a:cs typeface="Times New Roman" pitchFamily="18" charset="0"/>
              </a:rPr>
              <a:t>уақыт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Рисунок 20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783120"/>
            <a:ext cx="3384376" cy="168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915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>
        <p14:prism dir="r" isContent="1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дұрыс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дұрыс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00-k-1-ver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syi-tik-tak-medlenno-325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864650" y="451058"/>
            <a:ext cx="6120000" cy="9000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b="1" dirty="0" smtClean="0">
                <a:latin typeface="Times New Roman" pitchFamily="18" charset="0"/>
                <a:cs typeface="Times New Roman" pitchFamily="18" charset="0"/>
              </a:rPr>
              <a:t>1-Сұрақты жазыңыз?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54738" y="451058"/>
            <a:ext cx="599067" cy="9000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6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129006" y="451058"/>
            <a:ext cx="1728192" cy="9000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b="1" dirty="0" smtClean="0">
                <a:latin typeface="Times New Roman" pitchFamily="18" charset="0"/>
                <a:cs typeface="Times New Roman" pitchFamily="18" charset="0"/>
              </a:rPr>
              <a:t>Жауабы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78301" y="1603186"/>
            <a:ext cx="6120000" cy="9000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kk-KZ" sz="2800" b="1" dirty="0" smtClean="0">
                <a:latin typeface="Times New Roman" pitchFamily="18" charset="0"/>
                <a:cs typeface="Times New Roman" pitchFamily="18" charset="0"/>
              </a:rPr>
              <a:t>-Сұрақты жазыңыз?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8389" y="1603186"/>
            <a:ext cx="599067" cy="9000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600" b="1" dirty="0">
                <a:latin typeface="Times New Roman" pitchFamily="18" charset="0"/>
                <a:cs typeface="Times New Roman" pitchFamily="18" charset="0"/>
              </a:rPr>
              <a:t>2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142657" y="1603186"/>
            <a:ext cx="1728192" cy="9000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b="1" dirty="0" smtClean="0">
                <a:latin typeface="Times New Roman" pitchFamily="18" charset="0"/>
                <a:cs typeface="Times New Roman" pitchFamily="18" charset="0"/>
              </a:rPr>
              <a:t>Жауабы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AutoShape 2" descr="Смайлик-эмодзи 🟢 'Зеленый круг' ВК, Инстаграм, WhatsApp: код смайла,  значение и расшифровка эмодзи"/>
          <p:cNvSpPr>
            <a:spLocks noChangeAspect="1" noChangeArrowheads="1"/>
          </p:cNvSpPr>
          <p:nvPr/>
        </p:nvSpPr>
        <p:spPr bwMode="auto">
          <a:xfrm>
            <a:off x="512833" y="249517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4338" y="2769862"/>
            <a:ext cx="2195736" cy="1203878"/>
          </a:xfrm>
          <a:prstGeom prst="roundRect">
            <a:avLst/>
          </a:prstGeom>
          <a:solidFill>
            <a:srgbClr val="00206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kk-KZ" sz="2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kk-KZ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-кезең</a:t>
            </a:r>
          </a:p>
          <a:p>
            <a:pPr algn="ctr"/>
            <a:r>
              <a:rPr lang="kk-KZ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КІМ МЫҚТЫ</a:t>
            </a:r>
            <a:endParaRPr lang="ru-RU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99" y="4074590"/>
            <a:ext cx="900000" cy="900000"/>
          </a:xfrm>
          <a:prstGeom prst="rect">
            <a:avLst/>
          </a:prstGeom>
        </p:spPr>
      </p:pic>
      <p:pic>
        <p:nvPicPr>
          <p:cNvPr id="12" name="Рисунок 11"/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074590"/>
            <a:ext cx="900000" cy="900000"/>
          </a:xfrm>
          <a:prstGeom prst="rect">
            <a:avLst/>
          </a:prstGeom>
        </p:spPr>
      </p:pic>
      <p:pic>
        <p:nvPicPr>
          <p:cNvPr id="13" name="Рисунок 12"/>
          <p:cNvPicPr preferRelativeResize="0"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083" y="3418298"/>
            <a:ext cx="1332000" cy="126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14" name="Группа 13"/>
          <p:cNvGrpSpPr/>
          <p:nvPr/>
        </p:nvGrpSpPr>
        <p:grpSpPr>
          <a:xfrm>
            <a:off x="7474841" y="3430577"/>
            <a:ext cx="838484" cy="1235441"/>
            <a:chOff x="1343880" y="2875732"/>
            <a:chExt cx="817588" cy="1527622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880" y="2875732"/>
              <a:ext cx="817588" cy="783825"/>
            </a:xfrm>
            <a:prstGeom prst="rect">
              <a:avLst/>
            </a:prstGeom>
          </p:spPr>
        </p:pic>
        <p:cxnSp>
          <p:nvCxnSpPr>
            <p:cNvPr id="16" name="Прямая соединительная линия 15"/>
            <p:cNvCxnSpPr/>
            <p:nvPr/>
          </p:nvCxnSpPr>
          <p:spPr>
            <a:xfrm flipH="1">
              <a:off x="1745902" y="3659557"/>
              <a:ext cx="1693" cy="743797"/>
            </a:xfrm>
            <a:prstGeom prst="lin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Равнобедренный треугольник 16"/>
          <p:cNvSpPr/>
          <p:nvPr/>
        </p:nvSpPr>
        <p:spPr>
          <a:xfrm rot="9147860">
            <a:off x="7934564" y="3987327"/>
            <a:ext cx="77001" cy="524436"/>
          </a:xfrm>
          <a:prstGeom prst="triangl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Равнобедренный треугольник 17"/>
          <p:cNvSpPr/>
          <p:nvPr/>
        </p:nvSpPr>
        <p:spPr>
          <a:xfrm rot="14330938">
            <a:off x="7651553" y="3889585"/>
            <a:ext cx="127756" cy="490837"/>
          </a:xfrm>
          <a:prstGeom prst="triangl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7795126" y="3915395"/>
            <a:ext cx="184600" cy="1875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377624" y="4749720"/>
            <a:ext cx="1006166" cy="350208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latin typeface="Times New Roman" pitchFamily="18" charset="0"/>
                <a:cs typeface="Times New Roman" pitchFamily="18" charset="0"/>
              </a:rPr>
              <a:t>уақыт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Рисунок 20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783120"/>
            <a:ext cx="3384376" cy="168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714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>
        <p14:prism dir="d" isContent="1" isInverted="1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дұрыс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дұрыс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00-k-1-ver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syi-tik-tak-medlenno-325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3351035" y="409246"/>
            <a:ext cx="4536504" cy="648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8100">
            <a:solidFill>
              <a:srgbClr val="FFC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қушының аты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3332773" y="1130398"/>
            <a:ext cx="4554765" cy="648000"/>
          </a:xfrm>
          <a:prstGeom prst="roundRect">
            <a:avLst/>
          </a:prstGeom>
          <a:solidFill>
            <a:srgbClr val="00B0F0"/>
          </a:solidFill>
          <a:ln w="38100">
            <a:solidFill>
              <a:srgbClr val="0070C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қушының аты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3330370" y="1828995"/>
            <a:ext cx="4557167" cy="648000"/>
          </a:xfrm>
          <a:prstGeom prst="roundRect">
            <a:avLst/>
          </a:prstGeom>
          <a:solidFill>
            <a:srgbClr val="00B050"/>
          </a:solidFill>
          <a:ln w="38100">
            <a:solidFill>
              <a:schemeClr val="accent3">
                <a:lumMod val="50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қушының аты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3351035" y="2547839"/>
            <a:ext cx="4536502" cy="648000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accent4">
                <a:lumMod val="50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қушының аты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3351035" y="3270562"/>
            <a:ext cx="4536502" cy="648000"/>
          </a:xfrm>
          <a:prstGeom prst="roundRect">
            <a:avLst/>
          </a:prstGeom>
          <a:solidFill>
            <a:srgbClr val="002060"/>
          </a:solidFill>
          <a:ln w="38100">
            <a:solidFill>
              <a:schemeClr val="tx2">
                <a:lumMod val="50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қушының аты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" name="Скругленный прямоугольник 91"/>
          <p:cNvSpPr/>
          <p:nvPr/>
        </p:nvSpPr>
        <p:spPr>
          <a:xfrm>
            <a:off x="3351033" y="3981413"/>
            <a:ext cx="4536505" cy="648000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C0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қушының аты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7" name="Овал 126"/>
          <p:cNvSpPr/>
          <p:nvPr/>
        </p:nvSpPr>
        <p:spPr>
          <a:xfrm>
            <a:off x="7036808" y="517845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8" name="Овал 117"/>
          <p:cNvSpPr/>
          <p:nvPr/>
        </p:nvSpPr>
        <p:spPr>
          <a:xfrm>
            <a:off x="7036808" y="517845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7" name="Овал 116"/>
          <p:cNvSpPr/>
          <p:nvPr/>
        </p:nvSpPr>
        <p:spPr>
          <a:xfrm>
            <a:off x="7036808" y="517845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9" name="Овал 118"/>
          <p:cNvSpPr/>
          <p:nvPr/>
        </p:nvSpPr>
        <p:spPr>
          <a:xfrm>
            <a:off x="7036808" y="517845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0" name="Овал 119"/>
          <p:cNvSpPr/>
          <p:nvPr/>
        </p:nvSpPr>
        <p:spPr>
          <a:xfrm>
            <a:off x="7036808" y="517845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1" name="Овал 120"/>
          <p:cNvSpPr/>
          <p:nvPr/>
        </p:nvSpPr>
        <p:spPr>
          <a:xfrm>
            <a:off x="7036808" y="517845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" name="Овал 121"/>
          <p:cNvSpPr/>
          <p:nvPr/>
        </p:nvSpPr>
        <p:spPr>
          <a:xfrm>
            <a:off x="7036808" y="517845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" name="Овал 122"/>
          <p:cNvSpPr/>
          <p:nvPr/>
        </p:nvSpPr>
        <p:spPr>
          <a:xfrm>
            <a:off x="7036808" y="517845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4" name="Овал 123"/>
          <p:cNvSpPr/>
          <p:nvPr/>
        </p:nvSpPr>
        <p:spPr>
          <a:xfrm>
            <a:off x="7036808" y="517845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5" name="Овал 124"/>
          <p:cNvSpPr/>
          <p:nvPr/>
        </p:nvSpPr>
        <p:spPr>
          <a:xfrm>
            <a:off x="7036808" y="517845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6" name="Овал 125"/>
          <p:cNvSpPr/>
          <p:nvPr/>
        </p:nvSpPr>
        <p:spPr>
          <a:xfrm>
            <a:off x="7036808" y="517845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8" name="Овал 127"/>
          <p:cNvSpPr/>
          <p:nvPr/>
        </p:nvSpPr>
        <p:spPr>
          <a:xfrm>
            <a:off x="7415883" y="514113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9" name="Овал 128"/>
          <p:cNvSpPr/>
          <p:nvPr/>
        </p:nvSpPr>
        <p:spPr>
          <a:xfrm>
            <a:off x="7415883" y="514113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0" name="Овал 129"/>
          <p:cNvSpPr/>
          <p:nvPr/>
        </p:nvSpPr>
        <p:spPr>
          <a:xfrm>
            <a:off x="7415883" y="514113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1" name="Овал 130"/>
          <p:cNvSpPr/>
          <p:nvPr/>
        </p:nvSpPr>
        <p:spPr>
          <a:xfrm>
            <a:off x="7415883" y="514113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2" name="Овал 131"/>
          <p:cNvSpPr/>
          <p:nvPr/>
        </p:nvSpPr>
        <p:spPr>
          <a:xfrm>
            <a:off x="7415883" y="514113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" name="Овал 132"/>
          <p:cNvSpPr/>
          <p:nvPr/>
        </p:nvSpPr>
        <p:spPr>
          <a:xfrm>
            <a:off x="7415883" y="514113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4" name="Овал 133"/>
          <p:cNvSpPr/>
          <p:nvPr/>
        </p:nvSpPr>
        <p:spPr>
          <a:xfrm>
            <a:off x="7415883" y="514113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5" name="Овал 134"/>
          <p:cNvSpPr/>
          <p:nvPr/>
        </p:nvSpPr>
        <p:spPr>
          <a:xfrm>
            <a:off x="7415883" y="514113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6" name="Овал 135"/>
          <p:cNvSpPr/>
          <p:nvPr/>
        </p:nvSpPr>
        <p:spPr>
          <a:xfrm>
            <a:off x="7415883" y="514113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7" name="Овал 136"/>
          <p:cNvSpPr/>
          <p:nvPr/>
        </p:nvSpPr>
        <p:spPr>
          <a:xfrm>
            <a:off x="7415883" y="514113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8" name="Овал 137"/>
          <p:cNvSpPr/>
          <p:nvPr/>
        </p:nvSpPr>
        <p:spPr>
          <a:xfrm>
            <a:off x="7415883" y="514113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9" name="Овал 138"/>
          <p:cNvSpPr/>
          <p:nvPr/>
        </p:nvSpPr>
        <p:spPr>
          <a:xfrm>
            <a:off x="7415883" y="514113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0" name="Овал 139"/>
          <p:cNvSpPr/>
          <p:nvPr/>
        </p:nvSpPr>
        <p:spPr>
          <a:xfrm>
            <a:off x="7415883" y="514113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1" name="Овал 140"/>
          <p:cNvSpPr/>
          <p:nvPr/>
        </p:nvSpPr>
        <p:spPr>
          <a:xfrm>
            <a:off x="7415883" y="514113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2" name="Овал 141"/>
          <p:cNvSpPr/>
          <p:nvPr/>
        </p:nvSpPr>
        <p:spPr>
          <a:xfrm>
            <a:off x="7415883" y="514113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" name="Овал 142"/>
          <p:cNvSpPr/>
          <p:nvPr/>
        </p:nvSpPr>
        <p:spPr>
          <a:xfrm>
            <a:off x="7415883" y="514113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4" name="Овал 143"/>
          <p:cNvSpPr/>
          <p:nvPr/>
        </p:nvSpPr>
        <p:spPr>
          <a:xfrm>
            <a:off x="7415883" y="514113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5" name="Овал 144"/>
          <p:cNvSpPr/>
          <p:nvPr/>
        </p:nvSpPr>
        <p:spPr>
          <a:xfrm>
            <a:off x="7415883" y="514113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6" name="Овал 145"/>
          <p:cNvSpPr/>
          <p:nvPr/>
        </p:nvSpPr>
        <p:spPr>
          <a:xfrm>
            <a:off x="7415883" y="514113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7" name="Овал 146"/>
          <p:cNvSpPr/>
          <p:nvPr/>
        </p:nvSpPr>
        <p:spPr>
          <a:xfrm>
            <a:off x="7415883" y="514113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8" name="Овал 147"/>
          <p:cNvSpPr/>
          <p:nvPr/>
        </p:nvSpPr>
        <p:spPr>
          <a:xfrm>
            <a:off x="7415883" y="514113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9" name="Овал 148"/>
          <p:cNvSpPr/>
          <p:nvPr/>
        </p:nvSpPr>
        <p:spPr>
          <a:xfrm>
            <a:off x="7415883" y="514113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0" name="Овал 149"/>
          <p:cNvSpPr/>
          <p:nvPr/>
        </p:nvSpPr>
        <p:spPr>
          <a:xfrm>
            <a:off x="7415883" y="514113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1" name="Овал 150"/>
          <p:cNvSpPr/>
          <p:nvPr/>
        </p:nvSpPr>
        <p:spPr>
          <a:xfrm>
            <a:off x="7415883" y="514113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2" name="Овал 151"/>
          <p:cNvSpPr/>
          <p:nvPr/>
        </p:nvSpPr>
        <p:spPr>
          <a:xfrm>
            <a:off x="7415883" y="514113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" name="Овал 152"/>
          <p:cNvSpPr/>
          <p:nvPr/>
        </p:nvSpPr>
        <p:spPr>
          <a:xfrm>
            <a:off x="7415883" y="514113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4" name="Овал 153"/>
          <p:cNvSpPr/>
          <p:nvPr/>
        </p:nvSpPr>
        <p:spPr>
          <a:xfrm>
            <a:off x="7415883" y="514113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5" name="Овал 154"/>
          <p:cNvSpPr/>
          <p:nvPr/>
        </p:nvSpPr>
        <p:spPr>
          <a:xfrm>
            <a:off x="7415883" y="514113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6" name="Овал 155"/>
          <p:cNvSpPr/>
          <p:nvPr/>
        </p:nvSpPr>
        <p:spPr>
          <a:xfrm>
            <a:off x="7415883" y="514113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7" name="Овал 156"/>
          <p:cNvSpPr/>
          <p:nvPr/>
        </p:nvSpPr>
        <p:spPr>
          <a:xfrm>
            <a:off x="7415883" y="514113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8" name="Овал 157"/>
          <p:cNvSpPr/>
          <p:nvPr/>
        </p:nvSpPr>
        <p:spPr>
          <a:xfrm>
            <a:off x="7415883" y="514113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9" name="Овал 158"/>
          <p:cNvSpPr/>
          <p:nvPr/>
        </p:nvSpPr>
        <p:spPr>
          <a:xfrm>
            <a:off x="7415883" y="514113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0" name="Овал 159"/>
          <p:cNvSpPr/>
          <p:nvPr/>
        </p:nvSpPr>
        <p:spPr>
          <a:xfrm>
            <a:off x="7415883" y="514113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1" name="Овал 160"/>
          <p:cNvSpPr/>
          <p:nvPr/>
        </p:nvSpPr>
        <p:spPr>
          <a:xfrm>
            <a:off x="7415883" y="514113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" name="Овал 161"/>
          <p:cNvSpPr/>
          <p:nvPr/>
        </p:nvSpPr>
        <p:spPr>
          <a:xfrm>
            <a:off x="7415883" y="514113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" name="Овал 162"/>
          <p:cNvSpPr/>
          <p:nvPr/>
        </p:nvSpPr>
        <p:spPr>
          <a:xfrm>
            <a:off x="7415883" y="514113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4" name="Овал 163"/>
          <p:cNvSpPr/>
          <p:nvPr/>
        </p:nvSpPr>
        <p:spPr>
          <a:xfrm>
            <a:off x="7415883" y="514113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5" name="Овал 164"/>
          <p:cNvSpPr/>
          <p:nvPr/>
        </p:nvSpPr>
        <p:spPr>
          <a:xfrm>
            <a:off x="7415883" y="514113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6" name="Овал 165"/>
          <p:cNvSpPr/>
          <p:nvPr/>
        </p:nvSpPr>
        <p:spPr>
          <a:xfrm>
            <a:off x="7415883" y="514113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7" name="Овал 166"/>
          <p:cNvSpPr/>
          <p:nvPr/>
        </p:nvSpPr>
        <p:spPr>
          <a:xfrm>
            <a:off x="7415883" y="514113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8" name="Овал 167"/>
          <p:cNvSpPr/>
          <p:nvPr/>
        </p:nvSpPr>
        <p:spPr>
          <a:xfrm>
            <a:off x="7415883" y="514113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9" name="Овал 168"/>
          <p:cNvSpPr/>
          <p:nvPr/>
        </p:nvSpPr>
        <p:spPr>
          <a:xfrm>
            <a:off x="7415883" y="514113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0" name="Овал 169"/>
          <p:cNvSpPr/>
          <p:nvPr/>
        </p:nvSpPr>
        <p:spPr>
          <a:xfrm>
            <a:off x="7415883" y="514113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1" name="Овал 170"/>
          <p:cNvSpPr/>
          <p:nvPr/>
        </p:nvSpPr>
        <p:spPr>
          <a:xfrm>
            <a:off x="7415883" y="514113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3" name="Прямая соединительная линия 172"/>
          <p:cNvCxnSpPr/>
          <p:nvPr/>
        </p:nvCxnSpPr>
        <p:spPr>
          <a:xfrm>
            <a:off x="6879427" y="409246"/>
            <a:ext cx="0" cy="64800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9" name="Прямая соединительная линия 178"/>
          <p:cNvCxnSpPr/>
          <p:nvPr/>
        </p:nvCxnSpPr>
        <p:spPr>
          <a:xfrm>
            <a:off x="6879427" y="1130398"/>
            <a:ext cx="0" cy="64800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0" name="Прямая соединительная линия 179"/>
          <p:cNvCxnSpPr/>
          <p:nvPr/>
        </p:nvCxnSpPr>
        <p:spPr>
          <a:xfrm>
            <a:off x="6880336" y="1828995"/>
            <a:ext cx="0" cy="64800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1" name="Прямая соединительная линия 180"/>
          <p:cNvCxnSpPr/>
          <p:nvPr/>
        </p:nvCxnSpPr>
        <p:spPr>
          <a:xfrm>
            <a:off x="6879427" y="2547839"/>
            <a:ext cx="0" cy="648000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2" name="Прямая соединительная линия 181"/>
          <p:cNvCxnSpPr/>
          <p:nvPr/>
        </p:nvCxnSpPr>
        <p:spPr>
          <a:xfrm>
            <a:off x="6881245" y="3270562"/>
            <a:ext cx="0" cy="64800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3" name="Прямая соединительная линия 182"/>
          <p:cNvCxnSpPr/>
          <p:nvPr/>
        </p:nvCxnSpPr>
        <p:spPr>
          <a:xfrm>
            <a:off x="6879427" y="3981413"/>
            <a:ext cx="0" cy="6480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84" name="Овал 183"/>
          <p:cNvSpPr/>
          <p:nvPr/>
        </p:nvSpPr>
        <p:spPr>
          <a:xfrm>
            <a:off x="7012792" y="4093121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5" name="Овал 184"/>
          <p:cNvSpPr/>
          <p:nvPr/>
        </p:nvSpPr>
        <p:spPr>
          <a:xfrm>
            <a:off x="7012792" y="4093121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6" name="Овал 185"/>
          <p:cNvSpPr/>
          <p:nvPr/>
        </p:nvSpPr>
        <p:spPr>
          <a:xfrm>
            <a:off x="7012792" y="4093121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7" name="Овал 186"/>
          <p:cNvSpPr/>
          <p:nvPr/>
        </p:nvSpPr>
        <p:spPr>
          <a:xfrm>
            <a:off x="7012792" y="4093121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8" name="Овал 187"/>
          <p:cNvSpPr/>
          <p:nvPr/>
        </p:nvSpPr>
        <p:spPr>
          <a:xfrm>
            <a:off x="7012792" y="4093121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9" name="Овал 188"/>
          <p:cNvSpPr/>
          <p:nvPr/>
        </p:nvSpPr>
        <p:spPr>
          <a:xfrm>
            <a:off x="7012792" y="4093121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0" name="Овал 189"/>
          <p:cNvSpPr/>
          <p:nvPr/>
        </p:nvSpPr>
        <p:spPr>
          <a:xfrm>
            <a:off x="7012792" y="4093121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1" name="Овал 190"/>
          <p:cNvSpPr/>
          <p:nvPr/>
        </p:nvSpPr>
        <p:spPr>
          <a:xfrm>
            <a:off x="7012792" y="4093121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2" name="Овал 191"/>
          <p:cNvSpPr/>
          <p:nvPr/>
        </p:nvSpPr>
        <p:spPr>
          <a:xfrm>
            <a:off x="7012792" y="4093121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3" name="Овал 192"/>
          <p:cNvSpPr/>
          <p:nvPr/>
        </p:nvSpPr>
        <p:spPr>
          <a:xfrm>
            <a:off x="7012792" y="4093121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" name="Овал 193"/>
          <p:cNvSpPr/>
          <p:nvPr/>
        </p:nvSpPr>
        <p:spPr>
          <a:xfrm>
            <a:off x="7012792" y="4093121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5" name="Овал 194"/>
          <p:cNvSpPr/>
          <p:nvPr/>
        </p:nvSpPr>
        <p:spPr>
          <a:xfrm>
            <a:off x="7391867" y="4089389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6" name="Овал 195"/>
          <p:cNvSpPr/>
          <p:nvPr/>
        </p:nvSpPr>
        <p:spPr>
          <a:xfrm>
            <a:off x="7391867" y="4089389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7" name="Овал 196"/>
          <p:cNvSpPr/>
          <p:nvPr/>
        </p:nvSpPr>
        <p:spPr>
          <a:xfrm>
            <a:off x="7391867" y="4089389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8" name="Овал 197"/>
          <p:cNvSpPr/>
          <p:nvPr/>
        </p:nvSpPr>
        <p:spPr>
          <a:xfrm>
            <a:off x="7391867" y="4089389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9" name="Овал 198"/>
          <p:cNvSpPr/>
          <p:nvPr/>
        </p:nvSpPr>
        <p:spPr>
          <a:xfrm>
            <a:off x="7391867" y="4089389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0" name="Овал 199"/>
          <p:cNvSpPr/>
          <p:nvPr/>
        </p:nvSpPr>
        <p:spPr>
          <a:xfrm>
            <a:off x="7391867" y="4089389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1" name="Овал 200"/>
          <p:cNvSpPr/>
          <p:nvPr/>
        </p:nvSpPr>
        <p:spPr>
          <a:xfrm>
            <a:off x="7391867" y="4089389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2" name="Овал 201"/>
          <p:cNvSpPr/>
          <p:nvPr/>
        </p:nvSpPr>
        <p:spPr>
          <a:xfrm>
            <a:off x="7391867" y="4089389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3" name="Овал 202"/>
          <p:cNvSpPr/>
          <p:nvPr/>
        </p:nvSpPr>
        <p:spPr>
          <a:xfrm>
            <a:off x="7391867" y="4089389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" name="Овал 203"/>
          <p:cNvSpPr/>
          <p:nvPr/>
        </p:nvSpPr>
        <p:spPr>
          <a:xfrm>
            <a:off x="7391867" y="4089389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" name="Овал 204"/>
          <p:cNvSpPr/>
          <p:nvPr/>
        </p:nvSpPr>
        <p:spPr>
          <a:xfrm>
            <a:off x="7391867" y="4089389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6" name="Овал 205"/>
          <p:cNvSpPr/>
          <p:nvPr/>
        </p:nvSpPr>
        <p:spPr>
          <a:xfrm>
            <a:off x="7391867" y="4089389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7" name="Овал 206"/>
          <p:cNvSpPr/>
          <p:nvPr/>
        </p:nvSpPr>
        <p:spPr>
          <a:xfrm>
            <a:off x="7391867" y="4089389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8" name="Овал 207"/>
          <p:cNvSpPr/>
          <p:nvPr/>
        </p:nvSpPr>
        <p:spPr>
          <a:xfrm>
            <a:off x="7391867" y="4089389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9" name="Овал 208"/>
          <p:cNvSpPr/>
          <p:nvPr/>
        </p:nvSpPr>
        <p:spPr>
          <a:xfrm>
            <a:off x="7391867" y="4089389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0" name="Овал 209"/>
          <p:cNvSpPr/>
          <p:nvPr/>
        </p:nvSpPr>
        <p:spPr>
          <a:xfrm>
            <a:off x="7391867" y="4089389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1" name="Овал 210"/>
          <p:cNvSpPr/>
          <p:nvPr/>
        </p:nvSpPr>
        <p:spPr>
          <a:xfrm>
            <a:off x="7391867" y="4089389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2" name="Овал 211"/>
          <p:cNvSpPr/>
          <p:nvPr/>
        </p:nvSpPr>
        <p:spPr>
          <a:xfrm>
            <a:off x="7391867" y="4089389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3" name="Овал 212"/>
          <p:cNvSpPr/>
          <p:nvPr/>
        </p:nvSpPr>
        <p:spPr>
          <a:xfrm>
            <a:off x="7391867" y="4089389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4" name="Овал 213"/>
          <p:cNvSpPr/>
          <p:nvPr/>
        </p:nvSpPr>
        <p:spPr>
          <a:xfrm>
            <a:off x="7391867" y="4089389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" name="Овал 214"/>
          <p:cNvSpPr/>
          <p:nvPr/>
        </p:nvSpPr>
        <p:spPr>
          <a:xfrm>
            <a:off x="7391867" y="4089389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6" name="Овал 215"/>
          <p:cNvSpPr/>
          <p:nvPr/>
        </p:nvSpPr>
        <p:spPr>
          <a:xfrm>
            <a:off x="7391867" y="4089389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7" name="Овал 216"/>
          <p:cNvSpPr/>
          <p:nvPr/>
        </p:nvSpPr>
        <p:spPr>
          <a:xfrm>
            <a:off x="7391867" y="4089389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8" name="Овал 217"/>
          <p:cNvSpPr/>
          <p:nvPr/>
        </p:nvSpPr>
        <p:spPr>
          <a:xfrm>
            <a:off x="7391867" y="4089389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9" name="Овал 218"/>
          <p:cNvSpPr/>
          <p:nvPr/>
        </p:nvSpPr>
        <p:spPr>
          <a:xfrm>
            <a:off x="7391867" y="4089389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0" name="Овал 219"/>
          <p:cNvSpPr/>
          <p:nvPr/>
        </p:nvSpPr>
        <p:spPr>
          <a:xfrm>
            <a:off x="7391867" y="4089389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1" name="Овал 220"/>
          <p:cNvSpPr/>
          <p:nvPr/>
        </p:nvSpPr>
        <p:spPr>
          <a:xfrm>
            <a:off x="7391867" y="4089389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2" name="Овал 221"/>
          <p:cNvSpPr/>
          <p:nvPr/>
        </p:nvSpPr>
        <p:spPr>
          <a:xfrm>
            <a:off x="7391867" y="4089389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3" name="Овал 222"/>
          <p:cNvSpPr/>
          <p:nvPr/>
        </p:nvSpPr>
        <p:spPr>
          <a:xfrm>
            <a:off x="7391867" y="4089389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4" name="Овал 223"/>
          <p:cNvSpPr/>
          <p:nvPr/>
        </p:nvSpPr>
        <p:spPr>
          <a:xfrm>
            <a:off x="7391867" y="4089389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" name="Овал 224"/>
          <p:cNvSpPr/>
          <p:nvPr/>
        </p:nvSpPr>
        <p:spPr>
          <a:xfrm>
            <a:off x="7391867" y="4089389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6" name="Овал 225"/>
          <p:cNvSpPr/>
          <p:nvPr/>
        </p:nvSpPr>
        <p:spPr>
          <a:xfrm>
            <a:off x="7391867" y="4089389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7" name="Овал 226"/>
          <p:cNvSpPr/>
          <p:nvPr/>
        </p:nvSpPr>
        <p:spPr>
          <a:xfrm>
            <a:off x="7391867" y="4089389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8" name="Овал 227"/>
          <p:cNvSpPr/>
          <p:nvPr/>
        </p:nvSpPr>
        <p:spPr>
          <a:xfrm>
            <a:off x="7391867" y="4089389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9" name="Овал 228"/>
          <p:cNvSpPr/>
          <p:nvPr/>
        </p:nvSpPr>
        <p:spPr>
          <a:xfrm>
            <a:off x="7391867" y="4089389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0" name="Овал 229"/>
          <p:cNvSpPr/>
          <p:nvPr/>
        </p:nvSpPr>
        <p:spPr>
          <a:xfrm>
            <a:off x="7391867" y="4089389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1" name="Овал 230"/>
          <p:cNvSpPr/>
          <p:nvPr/>
        </p:nvSpPr>
        <p:spPr>
          <a:xfrm>
            <a:off x="7391867" y="4089389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2" name="Овал 231"/>
          <p:cNvSpPr/>
          <p:nvPr/>
        </p:nvSpPr>
        <p:spPr>
          <a:xfrm>
            <a:off x="7391867" y="4089389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3" name="Овал 232"/>
          <p:cNvSpPr/>
          <p:nvPr/>
        </p:nvSpPr>
        <p:spPr>
          <a:xfrm>
            <a:off x="7391867" y="4089389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4" name="Овал 233"/>
          <p:cNvSpPr/>
          <p:nvPr/>
        </p:nvSpPr>
        <p:spPr>
          <a:xfrm>
            <a:off x="7391867" y="4089389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" name="Овал 234"/>
          <p:cNvSpPr/>
          <p:nvPr/>
        </p:nvSpPr>
        <p:spPr>
          <a:xfrm>
            <a:off x="7391867" y="4089389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6" name="Овал 235"/>
          <p:cNvSpPr/>
          <p:nvPr/>
        </p:nvSpPr>
        <p:spPr>
          <a:xfrm>
            <a:off x="7391867" y="4089389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7" name="Овал 236"/>
          <p:cNvSpPr/>
          <p:nvPr/>
        </p:nvSpPr>
        <p:spPr>
          <a:xfrm>
            <a:off x="7391867" y="4089389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8" name="Овал 237"/>
          <p:cNvSpPr/>
          <p:nvPr/>
        </p:nvSpPr>
        <p:spPr>
          <a:xfrm>
            <a:off x="7391867" y="4089389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9" name="Овал 238"/>
          <p:cNvSpPr/>
          <p:nvPr/>
        </p:nvSpPr>
        <p:spPr>
          <a:xfrm>
            <a:off x="7031211" y="3382270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0" name="Овал 239"/>
          <p:cNvSpPr/>
          <p:nvPr/>
        </p:nvSpPr>
        <p:spPr>
          <a:xfrm>
            <a:off x="7031211" y="3382270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1" name="Овал 240"/>
          <p:cNvSpPr/>
          <p:nvPr/>
        </p:nvSpPr>
        <p:spPr>
          <a:xfrm>
            <a:off x="7031211" y="3382270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2" name="Овал 241"/>
          <p:cNvSpPr/>
          <p:nvPr/>
        </p:nvSpPr>
        <p:spPr>
          <a:xfrm>
            <a:off x="7031211" y="3382270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3" name="Овал 242"/>
          <p:cNvSpPr/>
          <p:nvPr/>
        </p:nvSpPr>
        <p:spPr>
          <a:xfrm>
            <a:off x="7031211" y="3382270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4" name="Овал 243"/>
          <p:cNvSpPr/>
          <p:nvPr/>
        </p:nvSpPr>
        <p:spPr>
          <a:xfrm>
            <a:off x="7031211" y="3382270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" name="Овал 244"/>
          <p:cNvSpPr/>
          <p:nvPr/>
        </p:nvSpPr>
        <p:spPr>
          <a:xfrm>
            <a:off x="7031211" y="3382270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6" name="Овал 245"/>
          <p:cNvSpPr/>
          <p:nvPr/>
        </p:nvSpPr>
        <p:spPr>
          <a:xfrm>
            <a:off x="7031211" y="3382270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7" name="Овал 246"/>
          <p:cNvSpPr/>
          <p:nvPr/>
        </p:nvSpPr>
        <p:spPr>
          <a:xfrm>
            <a:off x="7031211" y="3382270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8" name="Овал 247"/>
          <p:cNvSpPr/>
          <p:nvPr/>
        </p:nvSpPr>
        <p:spPr>
          <a:xfrm>
            <a:off x="7031211" y="3382270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9" name="Овал 248"/>
          <p:cNvSpPr/>
          <p:nvPr/>
        </p:nvSpPr>
        <p:spPr>
          <a:xfrm>
            <a:off x="7031211" y="3382270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0" name="Овал 249"/>
          <p:cNvSpPr/>
          <p:nvPr/>
        </p:nvSpPr>
        <p:spPr>
          <a:xfrm>
            <a:off x="7410286" y="3378538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1" name="Овал 250"/>
          <p:cNvSpPr/>
          <p:nvPr/>
        </p:nvSpPr>
        <p:spPr>
          <a:xfrm>
            <a:off x="7410286" y="3378538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2" name="Овал 251"/>
          <p:cNvSpPr/>
          <p:nvPr/>
        </p:nvSpPr>
        <p:spPr>
          <a:xfrm>
            <a:off x="7410286" y="3378538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3" name="Овал 252"/>
          <p:cNvSpPr/>
          <p:nvPr/>
        </p:nvSpPr>
        <p:spPr>
          <a:xfrm>
            <a:off x="7410286" y="3378538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4" name="Овал 253"/>
          <p:cNvSpPr/>
          <p:nvPr/>
        </p:nvSpPr>
        <p:spPr>
          <a:xfrm>
            <a:off x="7410286" y="3378538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5" name="Овал 254"/>
          <p:cNvSpPr/>
          <p:nvPr/>
        </p:nvSpPr>
        <p:spPr>
          <a:xfrm>
            <a:off x="7410286" y="3378538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" name="Овал 255"/>
          <p:cNvSpPr/>
          <p:nvPr/>
        </p:nvSpPr>
        <p:spPr>
          <a:xfrm>
            <a:off x="7410286" y="3378538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7" name="Овал 256"/>
          <p:cNvSpPr/>
          <p:nvPr/>
        </p:nvSpPr>
        <p:spPr>
          <a:xfrm>
            <a:off x="7410286" y="3378538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8" name="Овал 257"/>
          <p:cNvSpPr/>
          <p:nvPr/>
        </p:nvSpPr>
        <p:spPr>
          <a:xfrm>
            <a:off x="7410286" y="3378538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9" name="Овал 258"/>
          <p:cNvSpPr/>
          <p:nvPr/>
        </p:nvSpPr>
        <p:spPr>
          <a:xfrm>
            <a:off x="7410286" y="3378538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0" name="Овал 259"/>
          <p:cNvSpPr/>
          <p:nvPr/>
        </p:nvSpPr>
        <p:spPr>
          <a:xfrm>
            <a:off x="7410286" y="3378538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1" name="Овал 260"/>
          <p:cNvSpPr/>
          <p:nvPr/>
        </p:nvSpPr>
        <p:spPr>
          <a:xfrm>
            <a:off x="7410286" y="3378538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2" name="Овал 261"/>
          <p:cNvSpPr/>
          <p:nvPr/>
        </p:nvSpPr>
        <p:spPr>
          <a:xfrm>
            <a:off x="7410286" y="3378538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3" name="Овал 262"/>
          <p:cNvSpPr/>
          <p:nvPr/>
        </p:nvSpPr>
        <p:spPr>
          <a:xfrm>
            <a:off x="7410286" y="3378538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4" name="Овал 263"/>
          <p:cNvSpPr/>
          <p:nvPr/>
        </p:nvSpPr>
        <p:spPr>
          <a:xfrm>
            <a:off x="7410286" y="3378538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5" name="Овал 264"/>
          <p:cNvSpPr/>
          <p:nvPr/>
        </p:nvSpPr>
        <p:spPr>
          <a:xfrm>
            <a:off x="7410286" y="3378538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" name="Овал 265"/>
          <p:cNvSpPr/>
          <p:nvPr/>
        </p:nvSpPr>
        <p:spPr>
          <a:xfrm>
            <a:off x="7410286" y="3378538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7" name="Овал 266"/>
          <p:cNvSpPr/>
          <p:nvPr/>
        </p:nvSpPr>
        <p:spPr>
          <a:xfrm>
            <a:off x="7410286" y="3378538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8" name="Овал 267"/>
          <p:cNvSpPr/>
          <p:nvPr/>
        </p:nvSpPr>
        <p:spPr>
          <a:xfrm>
            <a:off x="7410286" y="3378538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9" name="Овал 268"/>
          <p:cNvSpPr/>
          <p:nvPr/>
        </p:nvSpPr>
        <p:spPr>
          <a:xfrm>
            <a:off x="7410286" y="3378538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0" name="Овал 269"/>
          <p:cNvSpPr/>
          <p:nvPr/>
        </p:nvSpPr>
        <p:spPr>
          <a:xfrm>
            <a:off x="7410286" y="3378538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1" name="Овал 270"/>
          <p:cNvSpPr/>
          <p:nvPr/>
        </p:nvSpPr>
        <p:spPr>
          <a:xfrm>
            <a:off x="7410286" y="3378538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2" name="Овал 271"/>
          <p:cNvSpPr/>
          <p:nvPr/>
        </p:nvSpPr>
        <p:spPr>
          <a:xfrm>
            <a:off x="7410286" y="3378538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3" name="Овал 272"/>
          <p:cNvSpPr/>
          <p:nvPr/>
        </p:nvSpPr>
        <p:spPr>
          <a:xfrm>
            <a:off x="7410286" y="3378538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4" name="Овал 273"/>
          <p:cNvSpPr/>
          <p:nvPr/>
        </p:nvSpPr>
        <p:spPr>
          <a:xfrm>
            <a:off x="7410286" y="3378538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5" name="Овал 274"/>
          <p:cNvSpPr/>
          <p:nvPr/>
        </p:nvSpPr>
        <p:spPr>
          <a:xfrm>
            <a:off x="7410286" y="3378538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" name="Овал 275"/>
          <p:cNvSpPr/>
          <p:nvPr/>
        </p:nvSpPr>
        <p:spPr>
          <a:xfrm>
            <a:off x="7410286" y="3378538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7" name="Овал 276"/>
          <p:cNvSpPr/>
          <p:nvPr/>
        </p:nvSpPr>
        <p:spPr>
          <a:xfrm>
            <a:off x="7410286" y="3378538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8" name="Овал 277"/>
          <p:cNvSpPr/>
          <p:nvPr/>
        </p:nvSpPr>
        <p:spPr>
          <a:xfrm>
            <a:off x="7410286" y="3378538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9" name="Овал 278"/>
          <p:cNvSpPr/>
          <p:nvPr/>
        </p:nvSpPr>
        <p:spPr>
          <a:xfrm>
            <a:off x="7410286" y="3378538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0" name="Овал 279"/>
          <p:cNvSpPr/>
          <p:nvPr/>
        </p:nvSpPr>
        <p:spPr>
          <a:xfrm>
            <a:off x="7410286" y="3378538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1" name="Овал 280"/>
          <p:cNvSpPr/>
          <p:nvPr/>
        </p:nvSpPr>
        <p:spPr>
          <a:xfrm>
            <a:off x="7410286" y="3378538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2" name="Овал 281"/>
          <p:cNvSpPr/>
          <p:nvPr/>
        </p:nvSpPr>
        <p:spPr>
          <a:xfrm>
            <a:off x="7410286" y="3378538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3" name="Овал 282"/>
          <p:cNvSpPr/>
          <p:nvPr/>
        </p:nvSpPr>
        <p:spPr>
          <a:xfrm>
            <a:off x="7410286" y="3378538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4" name="Овал 283"/>
          <p:cNvSpPr/>
          <p:nvPr/>
        </p:nvSpPr>
        <p:spPr>
          <a:xfrm>
            <a:off x="7410286" y="3378538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5" name="Овал 284"/>
          <p:cNvSpPr/>
          <p:nvPr/>
        </p:nvSpPr>
        <p:spPr>
          <a:xfrm>
            <a:off x="7410286" y="3378538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" name="Овал 285"/>
          <p:cNvSpPr/>
          <p:nvPr/>
        </p:nvSpPr>
        <p:spPr>
          <a:xfrm>
            <a:off x="7410286" y="3378538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7" name="Овал 286"/>
          <p:cNvSpPr/>
          <p:nvPr/>
        </p:nvSpPr>
        <p:spPr>
          <a:xfrm>
            <a:off x="7410286" y="3378538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8" name="Овал 287"/>
          <p:cNvSpPr/>
          <p:nvPr/>
        </p:nvSpPr>
        <p:spPr>
          <a:xfrm>
            <a:off x="7410286" y="3378538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9" name="Овал 288"/>
          <p:cNvSpPr/>
          <p:nvPr/>
        </p:nvSpPr>
        <p:spPr>
          <a:xfrm>
            <a:off x="7410286" y="3378538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0" name="Овал 289"/>
          <p:cNvSpPr/>
          <p:nvPr/>
        </p:nvSpPr>
        <p:spPr>
          <a:xfrm>
            <a:off x="7410286" y="3378538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1" name="Овал 290"/>
          <p:cNvSpPr/>
          <p:nvPr/>
        </p:nvSpPr>
        <p:spPr>
          <a:xfrm>
            <a:off x="7410286" y="3378538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2" name="Овал 291"/>
          <p:cNvSpPr/>
          <p:nvPr/>
        </p:nvSpPr>
        <p:spPr>
          <a:xfrm>
            <a:off x="7410286" y="3378538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3" name="Овал 292"/>
          <p:cNvSpPr/>
          <p:nvPr/>
        </p:nvSpPr>
        <p:spPr>
          <a:xfrm>
            <a:off x="7410286" y="3378538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4" name="Овал 293"/>
          <p:cNvSpPr/>
          <p:nvPr/>
        </p:nvSpPr>
        <p:spPr>
          <a:xfrm>
            <a:off x="7031211" y="2659547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5" name="Овал 294"/>
          <p:cNvSpPr/>
          <p:nvPr/>
        </p:nvSpPr>
        <p:spPr>
          <a:xfrm>
            <a:off x="7031211" y="2659547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6" name="Овал 295"/>
          <p:cNvSpPr/>
          <p:nvPr/>
        </p:nvSpPr>
        <p:spPr>
          <a:xfrm>
            <a:off x="7031211" y="2659547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" name="Овал 296"/>
          <p:cNvSpPr/>
          <p:nvPr/>
        </p:nvSpPr>
        <p:spPr>
          <a:xfrm>
            <a:off x="7031211" y="2659547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8" name="Овал 297"/>
          <p:cNvSpPr/>
          <p:nvPr/>
        </p:nvSpPr>
        <p:spPr>
          <a:xfrm>
            <a:off x="7031211" y="2659547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9" name="Овал 298"/>
          <p:cNvSpPr/>
          <p:nvPr/>
        </p:nvSpPr>
        <p:spPr>
          <a:xfrm>
            <a:off x="7031211" y="2659547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0" name="Овал 299"/>
          <p:cNvSpPr/>
          <p:nvPr/>
        </p:nvSpPr>
        <p:spPr>
          <a:xfrm>
            <a:off x="7031211" y="2659547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1" name="Овал 300"/>
          <p:cNvSpPr/>
          <p:nvPr/>
        </p:nvSpPr>
        <p:spPr>
          <a:xfrm>
            <a:off x="7031211" y="2659547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2" name="Овал 301"/>
          <p:cNvSpPr/>
          <p:nvPr/>
        </p:nvSpPr>
        <p:spPr>
          <a:xfrm>
            <a:off x="7031211" y="2659547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3" name="Овал 302"/>
          <p:cNvSpPr/>
          <p:nvPr/>
        </p:nvSpPr>
        <p:spPr>
          <a:xfrm>
            <a:off x="7031211" y="2659547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4" name="Овал 303"/>
          <p:cNvSpPr/>
          <p:nvPr/>
        </p:nvSpPr>
        <p:spPr>
          <a:xfrm>
            <a:off x="7031211" y="2659547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5" name="Овал 304"/>
          <p:cNvSpPr/>
          <p:nvPr/>
        </p:nvSpPr>
        <p:spPr>
          <a:xfrm>
            <a:off x="7410286" y="2655815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6" name="Овал 305"/>
          <p:cNvSpPr/>
          <p:nvPr/>
        </p:nvSpPr>
        <p:spPr>
          <a:xfrm>
            <a:off x="7410286" y="2655815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" name="Овал 306"/>
          <p:cNvSpPr/>
          <p:nvPr/>
        </p:nvSpPr>
        <p:spPr>
          <a:xfrm>
            <a:off x="7410286" y="2655815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8" name="Овал 307"/>
          <p:cNvSpPr/>
          <p:nvPr/>
        </p:nvSpPr>
        <p:spPr>
          <a:xfrm>
            <a:off x="7410286" y="2655815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9" name="Овал 308"/>
          <p:cNvSpPr/>
          <p:nvPr/>
        </p:nvSpPr>
        <p:spPr>
          <a:xfrm>
            <a:off x="7410286" y="2655815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0" name="Овал 309"/>
          <p:cNvSpPr/>
          <p:nvPr/>
        </p:nvSpPr>
        <p:spPr>
          <a:xfrm>
            <a:off x="7410286" y="2655815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1" name="Овал 310"/>
          <p:cNvSpPr/>
          <p:nvPr/>
        </p:nvSpPr>
        <p:spPr>
          <a:xfrm>
            <a:off x="7410286" y="2655815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2" name="Овал 311"/>
          <p:cNvSpPr/>
          <p:nvPr/>
        </p:nvSpPr>
        <p:spPr>
          <a:xfrm>
            <a:off x="7410286" y="2655815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3" name="Овал 312"/>
          <p:cNvSpPr/>
          <p:nvPr/>
        </p:nvSpPr>
        <p:spPr>
          <a:xfrm>
            <a:off x="7410286" y="2655815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4" name="Овал 313"/>
          <p:cNvSpPr/>
          <p:nvPr/>
        </p:nvSpPr>
        <p:spPr>
          <a:xfrm>
            <a:off x="7410286" y="2655815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5" name="Овал 314"/>
          <p:cNvSpPr/>
          <p:nvPr/>
        </p:nvSpPr>
        <p:spPr>
          <a:xfrm>
            <a:off x="7410286" y="2655815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6" name="Овал 315"/>
          <p:cNvSpPr/>
          <p:nvPr/>
        </p:nvSpPr>
        <p:spPr>
          <a:xfrm>
            <a:off x="7410286" y="2655815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" name="Овал 316"/>
          <p:cNvSpPr/>
          <p:nvPr/>
        </p:nvSpPr>
        <p:spPr>
          <a:xfrm>
            <a:off x="7410286" y="2655815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8" name="Овал 317"/>
          <p:cNvSpPr/>
          <p:nvPr/>
        </p:nvSpPr>
        <p:spPr>
          <a:xfrm>
            <a:off x="7410286" y="2655815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9" name="Овал 318"/>
          <p:cNvSpPr/>
          <p:nvPr/>
        </p:nvSpPr>
        <p:spPr>
          <a:xfrm>
            <a:off x="7410286" y="2655815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0" name="Овал 319"/>
          <p:cNvSpPr/>
          <p:nvPr/>
        </p:nvSpPr>
        <p:spPr>
          <a:xfrm>
            <a:off x="7410286" y="2655815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1" name="Овал 320"/>
          <p:cNvSpPr/>
          <p:nvPr/>
        </p:nvSpPr>
        <p:spPr>
          <a:xfrm>
            <a:off x="7410286" y="2655815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2" name="Овал 321"/>
          <p:cNvSpPr/>
          <p:nvPr/>
        </p:nvSpPr>
        <p:spPr>
          <a:xfrm>
            <a:off x="7410286" y="2655815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3" name="Овал 322"/>
          <p:cNvSpPr/>
          <p:nvPr/>
        </p:nvSpPr>
        <p:spPr>
          <a:xfrm>
            <a:off x="7410286" y="2655815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4" name="Овал 323"/>
          <p:cNvSpPr/>
          <p:nvPr/>
        </p:nvSpPr>
        <p:spPr>
          <a:xfrm>
            <a:off x="7410286" y="2655815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5" name="Овал 324"/>
          <p:cNvSpPr/>
          <p:nvPr/>
        </p:nvSpPr>
        <p:spPr>
          <a:xfrm>
            <a:off x="7410286" y="2655815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6" name="Овал 325"/>
          <p:cNvSpPr/>
          <p:nvPr/>
        </p:nvSpPr>
        <p:spPr>
          <a:xfrm>
            <a:off x="7410286" y="2655815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" name="Овал 326"/>
          <p:cNvSpPr/>
          <p:nvPr/>
        </p:nvSpPr>
        <p:spPr>
          <a:xfrm>
            <a:off x="7410286" y="2655815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8" name="Овал 327"/>
          <p:cNvSpPr/>
          <p:nvPr/>
        </p:nvSpPr>
        <p:spPr>
          <a:xfrm>
            <a:off x="7410286" y="2655815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9" name="Овал 328"/>
          <p:cNvSpPr/>
          <p:nvPr/>
        </p:nvSpPr>
        <p:spPr>
          <a:xfrm>
            <a:off x="7410286" y="2655815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0" name="Овал 329"/>
          <p:cNvSpPr/>
          <p:nvPr/>
        </p:nvSpPr>
        <p:spPr>
          <a:xfrm>
            <a:off x="7410286" y="2655815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1" name="Овал 330"/>
          <p:cNvSpPr/>
          <p:nvPr/>
        </p:nvSpPr>
        <p:spPr>
          <a:xfrm>
            <a:off x="7410286" y="2655815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2" name="Овал 331"/>
          <p:cNvSpPr/>
          <p:nvPr/>
        </p:nvSpPr>
        <p:spPr>
          <a:xfrm>
            <a:off x="7410286" y="2655815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3" name="Овал 332"/>
          <p:cNvSpPr/>
          <p:nvPr/>
        </p:nvSpPr>
        <p:spPr>
          <a:xfrm>
            <a:off x="7410286" y="2655815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4" name="Овал 333"/>
          <p:cNvSpPr/>
          <p:nvPr/>
        </p:nvSpPr>
        <p:spPr>
          <a:xfrm>
            <a:off x="7410286" y="2655815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5" name="Овал 334"/>
          <p:cNvSpPr/>
          <p:nvPr/>
        </p:nvSpPr>
        <p:spPr>
          <a:xfrm>
            <a:off x="7410286" y="2655815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6" name="Овал 335"/>
          <p:cNvSpPr/>
          <p:nvPr/>
        </p:nvSpPr>
        <p:spPr>
          <a:xfrm>
            <a:off x="7410286" y="2655815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" name="Овал 336"/>
          <p:cNvSpPr/>
          <p:nvPr/>
        </p:nvSpPr>
        <p:spPr>
          <a:xfrm>
            <a:off x="7410286" y="2655815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8" name="Овал 337"/>
          <p:cNvSpPr/>
          <p:nvPr/>
        </p:nvSpPr>
        <p:spPr>
          <a:xfrm>
            <a:off x="7410286" y="2655815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9" name="Овал 338"/>
          <p:cNvSpPr/>
          <p:nvPr/>
        </p:nvSpPr>
        <p:spPr>
          <a:xfrm>
            <a:off x="7410286" y="2655815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0" name="Овал 339"/>
          <p:cNvSpPr/>
          <p:nvPr/>
        </p:nvSpPr>
        <p:spPr>
          <a:xfrm>
            <a:off x="7410286" y="2655815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1" name="Овал 340"/>
          <p:cNvSpPr/>
          <p:nvPr/>
        </p:nvSpPr>
        <p:spPr>
          <a:xfrm>
            <a:off x="7410286" y="2655815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2" name="Овал 341"/>
          <p:cNvSpPr/>
          <p:nvPr/>
        </p:nvSpPr>
        <p:spPr>
          <a:xfrm>
            <a:off x="7410286" y="2655815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3" name="Овал 342"/>
          <p:cNvSpPr/>
          <p:nvPr/>
        </p:nvSpPr>
        <p:spPr>
          <a:xfrm>
            <a:off x="7410286" y="2655815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4" name="Овал 343"/>
          <p:cNvSpPr/>
          <p:nvPr/>
        </p:nvSpPr>
        <p:spPr>
          <a:xfrm>
            <a:off x="7410286" y="2655815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5" name="Овал 344"/>
          <p:cNvSpPr/>
          <p:nvPr/>
        </p:nvSpPr>
        <p:spPr>
          <a:xfrm>
            <a:off x="7410286" y="2655815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6" name="Овал 345"/>
          <p:cNvSpPr/>
          <p:nvPr/>
        </p:nvSpPr>
        <p:spPr>
          <a:xfrm>
            <a:off x="7410286" y="2655815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7" name="Овал 346"/>
          <p:cNvSpPr/>
          <p:nvPr/>
        </p:nvSpPr>
        <p:spPr>
          <a:xfrm>
            <a:off x="7410286" y="2655815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" name="Овал 347"/>
          <p:cNvSpPr/>
          <p:nvPr/>
        </p:nvSpPr>
        <p:spPr>
          <a:xfrm>
            <a:off x="7410286" y="2655815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9" name="Овал 348"/>
          <p:cNvSpPr/>
          <p:nvPr/>
        </p:nvSpPr>
        <p:spPr>
          <a:xfrm>
            <a:off x="7031211" y="1940703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0" name="Овал 349"/>
          <p:cNvSpPr/>
          <p:nvPr/>
        </p:nvSpPr>
        <p:spPr>
          <a:xfrm>
            <a:off x="7031211" y="1940703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1" name="Овал 350"/>
          <p:cNvSpPr/>
          <p:nvPr/>
        </p:nvSpPr>
        <p:spPr>
          <a:xfrm>
            <a:off x="7031211" y="1940703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2" name="Овал 351"/>
          <p:cNvSpPr/>
          <p:nvPr/>
        </p:nvSpPr>
        <p:spPr>
          <a:xfrm>
            <a:off x="7031211" y="1940703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3" name="Овал 352"/>
          <p:cNvSpPr/>
          <p:nvPr/>
        </p:nvSpPr>
        <p:spPr>
          <a:xfrm>
            <a:off x="7031211" y="1940703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4" name="Овал 353"/>
          <p:cNvSpPr/>
          <p:nvPr/>
        </p:nvSpPr>
        <p:spPr>
          <a:xfrm>
            <a:off x="7031211" y="1940703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5" name="Овал 354"/>
          <p:cNvSpPr/>
          <p:nvPr/>
        </p:nvSpPr>
        <p:spPr>
          <a:xfrm>
            <a:off x="7031211" y="1940703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6" name="Овал 355"/>
          <p:cNvSpPr/>
          <p:nvPr/>
        </p:nvSpPr>
        <p:spPr>
          <a:xfrm>
            <a:off x="7031211" y="1940703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7" name="Овал 356"/>
          <p:cNvSpPr/>
          <p:nvPr/>
        </p:nvSpPr>
        <p:spPr>
          <a:xfrm>
            <a:off x="7031211" y="1940703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" name="Овал 357"/>
          <p:cNvSpPr/>
          <p:nvPr/>
        </p:nvSpPr>
        <p:spPr>
          <a:xfrm>
            <a:off x="7031211" y="1940703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9" name="Овал 358"/>
          <p:cNvSpPr/>
          <p:nvPr/>
        </p:nvSpPr>
        <p:spPr>
          <a:xfrm>
            <a:off x="7031211" y="1940703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0" name="Овал 359"/>
          <p:cNvSpPr/>
          <p:nvPr/>
        </p:nvSpPr>
        <p:spPr>
          <a:xfrm>
            <a:off x="7410286" y="1936971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1" name="Овал 360"/>
          <p:cNvSpPr/>
          <p:nvPr/>
        </p:nvSpPr>
        <p:spPr>
          <a:xfrm>
            <a:off x="7410286" y="1936971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2" name="Овал 361"/>
          <p:cNvSpPr/>
          <p:nvPr/>
        </p:nvSpPr>
        <p:spPr>
          <a:xfrm>
            <a:off x="7410286" y="1936971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3" name="Овал 362"/>
          <p:cNvSpPr/>
          <p:nvPr/>
        </p:nvSpPr>
        <p:spPr>
          <a:xfrm>
            <a:off x="7410286" y="1936971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4" name="Овал 363"/>
          <p:cNvSpPr/>
          <p:nvPr/>
        </p:nvSpPr>
        <p:spPr>
          <a:xfrm>
            <a:off x="7410286" y="1936971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5" name="Овал 364"/>
          <p:cNvSpPr/>
          <p:nvPr/>
        </p:nvSpPr>
        <p:spPr>
          <a:xfrm>
            <a:off x="7410286" y="1936971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6" name="Овал 365"/>
          <p:cNvSpPr/>
          <p:nvPr/>
        </p:nvSpPr>
        <p:spPr>
          <a:xfrm>
            <a:off x="7410286" y="1936971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7" name="Овал 366"/>
          <p:cNvSpPr/>
          <p:nvPr/>
        </p:nvSpPr>
        <p:spPr>
          <a:xfrm>
            <a:off x="7410286" y="1936971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8" name="Овал 367"/>
          <p:cNvSpPr/>
          <p:nvPr/>
        </p:nvSpPr>
        <p:spPr>
          <a:xfrm>
            <a:off x="7410286" y="1936971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9" name="Овал 368"/>
          <p:cNvSpPr/>
          <p:nvPr/>
        </p:nvSpPr>
        <p:spPr>
          <a:xfrm>
            <a:off x="7410286" y="1936971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0" name="Овал 369"/>
          <p:cNvSpPr/>
          <p:nvPr/>
        </p:nvSpPr>
        <p:spPr>
          <a:xfrm>
            <a:off x="7410286" y="1936971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1" name="Овал 370"/>
          <p:cNvSpPr/>
          <p:nvPr/>
        </p:nvSpPr>
        <p:spPr>
          <a:xfrm>
            <a:off x="7410286" y="1936971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2" name="Овал 371"/>
          <p:cNvSpPr/>
          <p:nvPr/>
        </p:nvSpPr>
        <p:spPr>
          <a:xfrm>
            <a:off x="7410286" y="1936971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3" name="Овал 372"/>
          <p:cNvSpPr/>
          <p:nvPr/>
        </p:nvSpPr>
        <p:spPr>
          <a:xfrm>
            <a:off x="7410286" y="1936971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4" name="Овал 373"/>
          <p:cNvSpPr/>
          <p:nvPr/>
        </p:nvSpPr>
        <p:spPr>
          <a:xfrm>
            <a:off x="7410286" y="1936971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5" name="Овал 374"/>
          <p:cNvSpPr/>
          <p:nvPr/>
        </p:nvSpPr>
        <p:spPr>
          <a:xfrm>
            <a:off x="7410286" y="1936971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6" name="Овал 375"/>
          <p:cNvSpPr/>
          <p:nvPr/>
        </p:nvSpPr>
        <p:spPr>
          <a:xfrm>
            <a:off x="7410286" y="1936971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7" name="Овал 376"/>
          <p:cNvSpPr/>
          <p:nvPr/>
        </p:nvSpPr>
        <p:spPr>
          <a:xfrm>
            <a:off x="7410286" y="1936971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8" name="Овал 377"/>
          <p:cNvSpPr/>
          <p:nvPr/>
        </p:nvSpPr>
        <p:spPr>
          <a:xfrm>
            <a:off x="7410286" y="1936971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9" name="Овал 378"/>
          <p:cNvSpPr/>
          <p:nvPr/>
        </p:nvSpPr>
        <p:spPr>
          <a:xfrm>
            <a:off x="7410286" y="1936971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0" name="Овал 379"/>
          <p:cNvSpPr/>
          <p:nvPr/>
        </p:nvSpPr>
        <p:spPr>
          <a:xfrm>
            <a:off x="7410286" y="1936971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1" name="Овал 380"/>
          <p:cNvSpPr/>
          <p:nvPr/>
        </p:nvSpPr>
        <p:spPr>
          <a:xfrm>
            <a:off x="7410286" y="1936971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2" name="Овал 381"/>
          <p:cNvSpPr/>
          <p:nvPr/>
        </p:nvSpPr>
        <p:spPr>
          <a:xfrm>
            <a:off x="7410286" y="1936971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3" name="Овал 382"/>
          <p:cNvSpPr/>
          <p:nvPr/>
        </p:nvSpPr>
        <p:spPr>
          <a:xfrm>
            <a:off x="7410286" y="1936971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4" name="Овал 383"/>
          <p:cNvSpPr/>
          <p:nvPr/>
        </p:nvSpPr>
        <p:spPr>
          <a:xfrm>
            <a:off x="7410286" y="1936971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5" name="Овал 384"/>
          <p:cNvSpPr/>
          <p:nvPr/>
        </p:nvSpPr>
        <p:spPr>
          <a:xfrm>
            <a:off x="7410286" y="1936971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6" name="Овал 385"/>
          <p:cNvSpPr/>
          <p:nvPr/>
        </p:nvSpPr>
        <p:spPr>
          <a:xfrm>
            <a:off x="7410286" y="1936971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7" name="Овал 386"/>
          <p:cNvSpPr/>
          <p:nvPr/>
        </p:nvSpPr>
        <p:spPr>
          <a:xfrm>
            <a:off x="7410286" y="1936971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8" name="Овал 387"/>
          <p:cNvSpPr/>
          <p:nvPr/>
        </p:nvSpPr>
        <p:spPr>
          <a:xfrm>
            <a:off x="7410286" y="1936971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9" name="Овал 388"/>
          <p:cNvSpPr/>
          <p:nvPr/>
        </p:nvSpPr>
        <p:spPr>
          <a:xfrm>
            <a:off x="7410286" y="1936971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0" name="Овал 389"/>
          <p:cNvSpPr/>
          <p:nvPr/>
        </p:nvSpPr>
        <p:spPr>
          <a:xfrm>
            <a:off x="7410286" y="1936971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1" name="Овал 390"/>
          <p:cNvSpPr/>
          <p:nvPr/>
        </p:nvSpPr>
        <p:spPr>
          <a:xfrm>
            <a:off x="7410286" y="1936971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2" name="Овал 391"/>
          <p:cNvSpPr/>
          <p:nvPr/>
        </p:nvSpPr>
        <p:spPr>
          <a:xfrm>
            <a:off x="7410286" y="1936971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3" name="Овал 392"/>
          <p:cNvSpPr/>
          <p:nvPr/>
        </p:nvSpPr>
        <p:spPr>
          <a:xfrm>
            <a:off x="7410286" y="1936971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4" name="Овал 393"/>
          <p:cNvSpPr/>
          <p:nvPr/>
        </p:nvSpPr>
        <p:spPr>
          <a:xfrm>
            <a:off x="7410286" y="1936971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5" name="Овал 394"/>
          <p:cNvSpPr/>
          <p:nvPr/>
        </p:nvSpPr>
        <p:spPr>
          <a:xfrm>
            <a:off x="7410286" y="1936971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6" name="Овал 395"/>
          <p:cNvSpPr/>
          <p:nvPr/>
        </p:nvSpPr>
        <p:spPr>
          <a:xfrm>
            <a:off x="7410286" y="1936971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7" name="Овал 396"/>
          <p:cNvSpPr/>
          <p:nvPr/>
        </p:nvSpPr>
        <p:spPr>
          <a:xfrm>
            <a:off x="7410286" y="1936971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8" name="Овал 397"/>
          <p:cNvSpPr/>
          <p:nvPr/>
        </p:nvSpPr>
        <p:spPr>
          <a:xfrm>
            <a:off x="7410286" y="1936971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9" name="Овал 398"/>
          <p:cNvSpPr/>
          <p:nvPr/>
        </p:nvSpPr>
        <p:spPr>
          <a:xfrm>
            <a:off x="7410286" y="1936971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0" name="Овал 399"/>
          <p:cNvSpPr/>
          <p:nvPr/>
        </p:nvSpPr>
        <p:spPr>
          <a:xfrm>
            <a:off x="7410286" y="1936971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1" name="Овал 400"/>
          <p:cNvSpPr/>
          <p:nvPr/>
        </p:nvSpPr>
        <p:spPr>
          <a:xfrm>
            <a:off x="7410286" y="1936971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2" name="Овал 401"/>
          <p:cNvSpPr/>
          <p:nvPr/>
        </p:nvSpPr>
        <p:spPr>
          <a:xfrm>
            <a:off x="7410286" y="1936971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3" name="Овал 402"/>
          <p:cNvSpPr/>
          <p:nvPr/>
        </p:nvSpPr>
        <p:spPr>
          <a:xfrm>
            <a:off x="7410286" y="1936971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4" name="Овал 403"/>
          <p:cNvSpPr/>
          <p:nvPr/>
        </p:nvSpPr>
        <p:spPr>
          <a:xfrm>
            <a:off x="7031211" y="1242106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5" name="Овал 404"/>
          <p:cNvSpPr/>
          <p:nvPr/>
        </p:nvSpPr>
        <p:spPr>
          <a:xfrm>
            <a:off x="7031211" y="1242106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6" name="Овал 405"/>
          <p:cNvSpPr/>
          <p:nvPr/>
        </p:nvSpPr>
        <p:spPr>
          <a:xfrm>
            <a:off x="7031211" y="1242106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7" name="Овал 406"/>
          <p:cNvSpPr/>
          <p:nvPr/>
        </p:nvSpPr>
        <p:spPr>
          <a:xfrm>
            <a:off x="7031211" y="1242106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8" name="Овал 407"/>
          <p:cNvSpPr/>
          <p:nvPr/>
        </p:nvSpPr>
        <p:spPr>
          <a:xfrm>
            <a:off x="7031211" y="1242106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" name="Овал 408"/>
          <p:cNvSpPr/>
          <p:nvPr/>
        </p:nvSpPr>
        <p:spPr>
          <a:xfrm>
            <a:off x="7031211" y="1242106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" name="Овал 409"/>
          <p:cNvSpPr/>
          <p:nvPr/>
        </p:nvSpPr>
        <p:spPr>
          <a:xfrm>
            <a:off x="7031211" y="1242106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1" name="Овал 410"/>
          <p:cNvSpPr/>
          <p:nvPr/>
        </p:nvSpPr>
        <p:spPr>
          <a:xfrm>
            <a:off x="7031211" y="1242106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2" name="Овал 411"/>
          <p:cNvSpPr/>
          <p:nvPr/>
        </p:nvSpPr>
        <p:spPr>
          <a:xfrm>
            <a:off x="7031211" y="1242106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3" name="Овал 412"/>
          <p:cNvSpPr/>
          <p:nvPr/>
        </p:nvSpPr>
        <p:spPr>
          <a:xfrm>
            <a:off x="7031211" y="1242106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4" name="Овал 413"/>
          <p:cNvSpPr/>
          <p:nvPr/>
        </p:nvSpPr>
        <p:spPr>
          <a:xfrm>
            <a:off x="7031211" y="1242106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5" name="Овал 414"/>
          <p:cNvSpPr/>
          <p:nvPr/>
        </p:nvSpPr>
        <p:spPr>
          <a:xfrm>
            <a:off x="7410286" y="1238374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6" name="Овал 415"/>
          <p:cNvSpPr/>
          <p:nvPr/>
        </p:nvSpPr>
        <p:spPr>
          <a:xfrm>
            <a:off x="7410286" y="1238374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7" name="Овал 416"/>
          <p:cNvSpPr/>
          <p:nvPr/>
        </p:nvSpPr>
        <p:spPr>
          <a:xfrm>
            <a:off x="7410286" y="1238374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8" name="Овал 417"/>
          <p:cNvSpPr/>
          <p:nvPr/>
        </p:nvSpPr>
        <p:spPr>
          <a:xfrm>
            <a:off x="7410286" y="1238374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9" name="Овал 418"/>
          <p:cNvSpPr/>
          <p:nvPr/>
        </p:nvSpPr>
        <p:spPr>
          <a:xfrm>
            <a:off x="7410286" y="1238374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0" name="Овал 419"/>
          <p:cNvSpPr/>
          <p:nvPr/>
        </p:nvSpPr>
        <p:spPr>
          <a:xfrm>
            <a:off x="7410286" y="1238374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1" name="Овал 420"/>
          <p:cNvSpPr/>
          <p:nvPr/>
        </p:nvSpPr>
        <p:spPr>
          <a:xfrm>
            <a:off x="7410286" y="1238374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2" name="Овал 421"/>
          <p:cNvSpPr/>
          <p:nvPr/>
        </p:nvSpPr>
        <p:spPr>
          <a:xfrm>
            <a:off x="7410286" y="1238374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3" name="Овал 422"/>
          <p:cNvSpPr/>
          <p:nvPr/>
        </p:nvSpPr>
        <p:spPr>
          <a:xfrm>
            <a:off x="7410286" y="1238374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4" name="Овал 423"/>
          <p:cNvSpPr/>
          <p:nvPr/>
        </p:nvSpPr>
        <p:spPr>
          <a:xfrm>
            <a:off x="7410286" y="1238374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5" name="Овал 424"/>
          <p:cNvSpPr/>
          <p:nvPr/>
        </p:nvSpPr>
        <p:spPr>
          <a:xfrm>
            <a:off x="7410286" y="1238374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6" name="Овал 425"/>
          <p:cNvSpPr/>
          <p:nvPr/>
        </p:nvSpPr>
        <p:spPr>
          <a:xfrm>
            <a:off x="7410286" y="1238374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7" name="Овал 426"/>
          <p:cNvSpPr/>
          <p:nvPr/>
        </p:nvSpPr>
        <p:spPr>
          <a:xfrm>
            <a:off x="7410286" y="1238374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8" name="Овал 427"/>
          <p:cNvSpPr/>
          <p:nvPr/>
        </p:nvSpPr>
        <p:spPr>
          <a:xfrm>
            <a:off x="7410286" y="1238374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9" name="Овал 428"/>
          <p:cNvSpPr/>
          <p:nvPr/>
        </p:nvSpPr>
        <p:spPr>
          <a:xfrm>
            <a:off x="7410286" y="1238374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" name="Овал 429"/>
          <p:cNvSpPr/>
          <p:nvPr/>
        </p:nvSpPr>
        <p:spPr>
          <a:xfrm>
            <a:off x="7410286" y="1238374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1" name="Овал 430"/>
          <p:cNvSpPr/>
          <p:nvPr/>
        </p:nvSpPr>
        <p:spPr>
          <a:xfrm>
            <a:off x="7410286" y="1238374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2" name="Овал 431"/>
          <p:cNvSpPr/>
          <p:nvPr/>
        </p:nvSpPr>
        <p:spPr>
          <a:xfrm>
            <a:off x="7410286" y="1238374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3" name="Овал 432"/>
          <p:cNvSpPr/>
          <p:nvPr/>
        </p:nvSpPr>
        <p:spPr>
          <a:xfrm>
            <a:off x="7410286" y="1238374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4" name="Овал 433"/>
          <p:cNvSpPr/>
          <p:nvPr/>
        </p:nvSpPr>
        <p:spPr>
          <a:xfrm>
            <a:off x="7410286" y="1238374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5" name="Овал 434"/>
          <p:cNvSpPr/>
          <p:nvPr/>
        </p:nvSpPr>
        <p:spPr>
          <a:xfrm>
            <a:off x="7410286" y="1238374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6" name="Овал 435"/>
          <p:cNvSpPr/>
          <p:nvPr/>
        </p:nvSpPr>
        <p:spPr>
          <a:xfrm>
            <a:off x="7410286" y="1238374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7" name="Овал 436"/>
          <p:cNvSpPr/>
          <p:nvPr/>
        </p:nvSpPr>
        <p:spPr>
          <a:xfrm>
            <a:off x="7410286" y="1238374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8" name="Овал 437"/>
          <p:cNvSpPr/>
          <p:nvPr/>
        </p:nvSpPr>
        <p:spPr>
          <a:xfrm>
            <a:off x="7410286" y="1238374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9" name="Овал 438"/>
          <p:cNvSpPr/>
          <p:nvPr/>
        </p:nvSpPr>
        <p:spPr>
          <a:xfrm>
            <a:off x="7410286" y="1238374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0" name="Овал 439"/>
          <p:cNvSpPr/>
          <p:nvPr/>
        </p:nvSpPr>
        <p:spPr>
          <a:xfrm>
            <a:off x="7410286" y="1238374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1" name="Овал 440"/>
          <p:cNvSpPr/>
          <p:nvPr/>
        </p:nvSpPr>
        <p:spPr>
          <a:xfrm>
            <a:off x="7410286" y="1238374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2" name="Овал 441"/>
          <p:cNvSpPr/>
          <p:nvPr/>
        </p:nvSpPr>
        <p:spPr>
          <a:xfrm>
            <a:off x="7410286" y="1238374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3" name="Овал 442"/>
          <p:cNvSpPr/>
          <p:nvPr/>
        </p:nvSpPr>
        <p:spPr>
          <a:xfrm>
            <a:off x="7410286" y="1238374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4" name="Овал 443"/>
          <p:cNvSpPr/>
          <p:nvPr/>
        </p:nvSpPr>
        <p:spPr>
          <a:xfrm>
            <a:off x="7410286" y="1238374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5" name="Овал 444"/>
          <p:cNvSpPr/>
          <p:nvPr/>
        </p:nvSpPr>
        <p:spPr>
          <a:xfrm>
            <a:off x="7410286" y="1238374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6" name="Овал 445"/>
          <p:cNvSpPr/>
          <p:nvPr/>
        </p:nvSpPr>
        <p:spPr>
          <a:xfrm>
            <a:off x="7410286" y="1238374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7" name="Овал 446"/>
          <p:cNvSpPr/>
          <p:nvPr/>
        </p:nvSpPr>
        <p:spPr>
          <a:xfrm>
            <a:off x="7410286" y="1238374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8" name="Овал 447"/>
          <p:cNvSpPr/>
          <p:nvPr/>
        </p:nvSpPr>
        <p:spPr>
          <a:xfrm>
            <a:off x="7410286" y="1238374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9" name="Овал 448"/>
          <p:cNvSpPr/>
          <p:nvPr/>
        </p:nvSpPr>
        <p:spPr>
          <a:xfrm>
            <a:off x="7410286" y="1238374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0" name="Овал 449"/>
          <p:cNvSpPr/>
          <p:nvPr/>
        </p:nvSpPr>
        <p:spPr>
          <a:xfrm>
            <a:off x="7410286" y="1238374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1" name="Овал 450"/>
          <p:cNvSpPr/>
          <p:nvPr/>
        </p:nvSpPr>
        <p:spPr>
          <a:xfrm>
            <a:off x="7410286" y="1238374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2" name="Овал 451"/>
          <p:cNvSpPr/>
          <p:nvPr/>
        </p:nvSpPr>
        <p:spPr>
          <a:xfrm>
            <a:off x="7410286" y="1238374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3" name="Овал 452"/>
          <p:cNvSpPr/>
          <p:nvPr/>
        </p:nvSpPr>
        <p:spPr>
          <a:xfrm>
            <a:off x="7410286" y="1238374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4" name="Овал 453"/>
          <p:cNvSpPr/>
          <p:nvPr/>
        </p:nvSpPr>
        <p:spPr>
          <a:xfrm>
            <a:off x="7410286" y="1238374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5" name="Овал 454"/>
          <p:cNvSpPr/>
          <p:nvPr/>
        </p:nvSpPr>
        <p:spPr>
          <a:xfrm>
            <a:off x="7410286" y="1238374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6" name="Овал 455"/>
          <p:cNvSpPr/>
          <p:nvPr/>
        </p:nvSpPr>
        <p:spPr>
          <a:xfrm>
            <a:off x="7410286" y="1238374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7" name="Овал 456"/>
          <p:cNvSpPr/>
          <p:nvPr/>
        </p:nvSpPr>
        <p:spPr>
          <a:xfrm>
            <a:off x="7410286" y="1238374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8" name="Овал 457"/>
          <p:cNvSpPr/>
          <p:nvPr/>
        </p:nvSpPr>
        <p:spPr>
          <a:xfrm>
            <a:off x="7410286" y="1238374"/>
            <a:ext cx="36004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9" name="Скругленный прямоугольник 458"/>
          <p:cNvSpPr/>
          <p:nvPr/>
        </p:nvSpPr>
        <p:spPr>
          <a:xfrm>
            <a:off x="2414931" y="406137"/>
            <a:ext cx="864096" cy="648000"/>
          </a:xfrm>
          <a:prstGeom prst="roundRect">
            <a:avLst/>
          </a:prstGeom>
          <a:ln w="38100"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endParaRPr lang="ru-RU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0" name="Скругленный прямоугольник 459"/>
          <p:cNvSpPr/>
          <p:nvPr/>
        </p:nvSpPr>
        <p:spPr>
          <a:xfrm>
            <a:off x="2414931" y="3955632"/>
            <a:ext cx="864096" cy="648000"/>
          </a:xfrm>
          <a:prstGeom prst="roundRect">
            <a:avLst/>
          </a:prstGeom>
          <a:ln w="38100"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endParaRPr lang="ru-RU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1" name="Скругленный прямоугольник 460"/>
          <p:cNvSpPr/>
          <p:nvPr/>
        </p:nvSpPr>
        <p:spPr>
          <a:xfrm>
            <a:off x="2407491" y="3259977"/>
            <a:ext cx="864096" cy="648000"/>
          </a:xfrm>
          <a:prstGeom prst="roundRect">
            <a:avLst/>
          </a:prstGeom>
          <a:ln w="38100"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5</a:t>
            </a:r>
            <a:endParaRPr lang="ru-RU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2" name="Скругленный прямоугольник 461"/>
          <p:cNvSpPr/>
          <p:nvPr/>
        </p:nvSpPr>
        <p:spPr>
          <a:xfrm>
            <a:off x="2400347" y="2542171"/>
            <a:ext cx="864096" cy="648000"/>
          </a:xfrm>
          <a:prstGeom prst="roundRect">
            <a:avLst/>
          </a:prstGeom>
          <a:ln w="38100"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endParaRPr lang="ru-RU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3" name="Скругленный прямоугольник 462"/>
          <p:cNvSpPr/>
          <p:nvPr/>
        </p:nvSpPr>
        <p:spPr>
          <a:xfrm>
            <a:off x="2414931" y="1832727"/>
            <a:ext cx="864096" cy="648000"/>
          </a:xfrm>
          <a:prstGeom prst="roundRect">
            <a:avLst/>
          </a:prstGeom>
          <a:ln w="38100"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endParaRPr lang="ru-RU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4" name="Скругленный прямоугольник 463"/>
          <p:cNvSpPr/>
          <p:nvPr/>
        </p:nvSpPr>
        <p:spPr>
          <a:xfrm>
            <a:off x="2380462" y="1130398"/>
            <a:ext cx="864096" cy="648000"/>
          </a:xfrm>
          <a:prstGeom prst="roundRect">
            <a:avLst/>
          </a:prstGeom>
          <a:ln w="38100"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endParaRPr lang="ru-RU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5" name="Скругленный прямоугольник 464">
            <a:hlinkClick r:id="rId4" action="ppaction://hlinksldjump"/>
          </p:cNvPr>
          <p:cNvSpPr/>
          <p:nvPr/>
        </p:nvSpPr>
        <p:spPr>
          <a:xfrm>
            <a:off x="816195" y="882106"/>
            <a:ext cx="1368000" cy="720000"/>
          </a:xfrm>
          <a:prstGeom prst="roundRect">
            <a:avLst/>
          </a:prstGeom>
          <a:solidFill>
            <a:srgbClr val="00206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kk-KZ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1-кезең</a:t>
            </a:r>
          </a:p>
        </p:txBody>
      </p:sp>
      <p:sp>
        <p:nvSpPr>
          <p:cNvPr id="466" name="Скругленный прямоугольник 465">
            <a:hlinkClick r:id="rId5" action="ppaction://hlinksldjump"/>
          </p:cNvPr>
          <p:cNvSpPr/>
          <p:nvPr/>
        </p:nvSpPr>
        <p:spPr>
          <a:xfrm>
            <a:off x="826966" y="1754506"/>
            <a:ext cx="1368000" cy="720000"/>
          </a:xfrm>
          <a:prstGeom prst="roundRect">
            <a:avLst/>
          </a:prstGeom>
          <a:solidFill>
            <a:srgbClr val="00206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kk-KZ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2-кезең</a:t>
            </a:r>
          </a:p>
        </p:txBody>
      </p:sp>
      <p:sp>
        <p:nvSpPr>
          <p:cNvPr id="467" name="Скругленный прямоугольник 466">
            <a:hlinkClick r:id="rId6" action="ppaction://hlinksldjump"/>
          </p:cNvPr>
          <p:cNvSpPr/>
          <p:nvPr/>
        </p:nvSpPr>
        <p:spPr>
          <a:xfrm>
            <a:off x="835432" y="2683673"/>
            <a:ext cx="1368000" cy="720000"/>
          </a:xfrm>
          <a:prstGeom prst="roundRect">
            <a:avLst/>
          </a:prstGeom>
          <a:solidFill>
            <a:srgbClr val="00206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kk-KZ" sz="2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kk-KZ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-кезең</a:t>
            </a:r>
          </a:p>
        </p:txBody>
      </p:sp>
      <p:sp>
        <p:nvSpPr>
          <p:cNvPr id="468" name="Скругленный прямоугольник 467">
            <a:hlinkClick r:id="rId7" action="ppaction://hlinksldjump"/>
          </p:cNvPr>
          <p:cNvSpPr/>
          <p:nvPr/>
        </p:nvSpPr>
        <p:spPr>
          <a:xfrm>
            <a:off x="835432" y="3522460"/>
            <a:ext cx="1368000" cy="720000"/>
          </a:xfrm>
          <a:prstGeom prst="roundRect">
            <a:avLst/>
          </a:prstGeom>
          <a:solidFill>
            <a:srgbClr val="00206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kk-KZ" sz="2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kk-KZ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-кезең</a:t>
            </a:r>
          </a:p>
        </p:txBody>
      </p:sp>
      <p:pic>
        <p:nvPicPr>
          <p:cNvPr id="2" name="q15-1m-clock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707904" y="-884634"/>
            <a:ext cx="487363" cy="487363"/>
          </a:xfrm>
          <a:prstGeom prst="rect">
            <a:avLst/>
          </a:prstGeom>
        </p:spPr>
      </p:pic>
      <p:pic>
        <p:nvPicPr>
          <p:cNvPr id="1026" name="Picture 2" descr="stage light bp, stage , lights , spotlight - Free animated GIF - PicMix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976"/>
            <a:ext cx="1115616" cy="853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9" name="Picture 2" descr="stage light bp, stage , lights , spotlight - Free animated GIF - PicMix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8006"/>
            <a:ext cx="1115616" cy="853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265757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5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262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3" fill="hold">
                      <p:stCondLst>
                        <p:cond delay="0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0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1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  <p:seq concurrent="1" nextAc="seek">
              <p:cTn id="282" restart="whenNotActive" fill="hold" evtFilter="cancelBubble" nodeType="interactiveSeq">
                <p:stCondLst>
                  <p:cond evt="onClick" delay="0">
                    <p:tgtEl>
                      <p:spTgt spid="1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3" fill="hold">
                      <p:stCondLst>
                        <p:cond delay="0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6"/>
                  </p:tgtEl>
                </p:cond>
              </p:nextCondLst>
            </p:seq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>
                      <p:stCondLst>
                        <p:cond delay="0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5"/>
                  </p:tgtEl>
                </p:cond>
              </p:nextCondLst>
            </p:seq>
            <p:seq concurrent="1" nextAc="seek">
              <p:cTn id="292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3" fill="hold">
                      <p:stCondLst>
                        <p:cond delay="0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97" restart="whenNotActive" fill="hold" evtFilter="cancelBubble" nodeType="interactiveSeq">
                <p:stCondLst>
                  <p:cond evt="onClick" delay="0">
                    <p:tgtEl>
                      <p:spTgt spid="1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8" fill="hold">
                      <p:stCondLst>
                        <p:cond delay="0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8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307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8" fill="hold">
                      <p:stCondLst>
                        <p:cond delay="0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312" restart="whenNotActive" fill="hold" evtFilter="cancelBubble" nodeType="interactiveSeq">
                <p:stCondLst>
                  <p:cond evt="onClick" delay="0">
                    <p:tgtEl>
                      <p:spTgt spid="1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3" fill="hold">
                      <p:stCondLst>
                        <p:cond delay="0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1"/>
                  </p:tgtEl>
                </p:cond>
              </p:nextCondLst>
            </p:seq>
            <p:seq concurrent="1" nextAc="seek">
              <p:cTn id="317" restart="whenNotActive" fill="hold" evtFilter="cancelBubble" nodeType="interactiveSeq">
                <p:stCondLst>
                  <p:cond evt="onClick" delay="0">
                    <p:tgtEl>
                      <p:spTgt spid="1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8" fill="hold">
                      <p:stCondLst>
                        <p:cond delay="0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2"/>
                  </p:tgtEl>
                </p:cond>
              </p:nextCondLst>
            </p:seq>
            <p:seq concurrent="1" nextAc="seek">
              <p:cTn id="322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" fill="hold">
                      <p:stCondLst>
                        <p:cond delay="0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"/>
                  </p:tgtEl>
                </p:cond>
              </p:nextCondLst>
            </p:seq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337" restart="whenNotActive" fill="hold" evtFilter="cancelBubble" nodeType="interactiveSeq">
                <p:stCondLst>
                  <p:cond evt="onClick" delay="0">
                    <p:tgtEl>
                      <p:spTgt spid="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8" fill="hold">
                      <p:stCondLst>
                        <p:cond delay="0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7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347" restart="whenNotActive" fill="hold" evtFilter="cancelBubble" nodeType="interactiveSeq">
                <p:stCondLst>
                  <p:cond evt="onClick" delay="0">
                    <p:tgtEl>
                      <p:spTgt spid="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8" fill="hold">
                      <p:stCondLst>
                        <p:cond delay="0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8"/>
                  </p:tgtEl>
                </p:cond>
              </p:nextCondLst>
            </p:seq>
            <p:seq concurrent="1" nextAc="seek">
              <p:cTn id="352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3" fill="hold">
                      <p:stCondLst>
                        <p:cond delay="0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357" restart="whenNotActive" fill="hold" evtFilter="cancelBubble" nodeType="interactiveSeq">
                <p:stCondLst>
                  <p:cond evt="onClick" delay="0">
                    <p:tgtEl>
                      <p:spTgt spid="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8" fill="hold">
                      <p:stCondLst>
                        <p:cond delay="0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0"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2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1"/>
                  </p:tgtEl>
                </p:cond>
              </p:nextCondLst>
            </p:seq>
            <p:seq concurrent="1" nextAc="seek">
              <p:cTn id="367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8" fill="hold">
                      <p:stCondLst>
                        <p:cond delay="0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372" restart="whenNotActive" fill="hold" evtFilter="cancelBubble" nodeType="interactiveSeq">
                <p:stCondLst>
                  <p:cond evt="onClick" delay="0">
                    <p:tgtEl>
                      <p:spTgt spid="2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3" fill="hold">
                      <p:stCondLst>
                        <p:cond delay="0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3"/>
                  </p:tgtEl>
                </p:cond>
              </p:nextCondLst>
            </p:seq>
            <p:seq concurrent="1" nextAc="seek">
              <p:cTn id="377" restart="whenNotActive" fill="hold" evtFilter="cancelBubble" nodeType="interactiveSeq">
                <p:stCondLst>
                  <p:cond evt="onClick" delay="0">
                    <p:tgtEl>
                      <p:spTgt spid="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8" fill="hold">
                      <p:stCondLst>
                        <p:cond delay="0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"/>
                  </p:tgtEl>
                </p:cond>
              </p:nextCondLst>
            </p:seq>
            <p:seq concurrent="1" nextAc="seek">
              <p:cTn id="382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3" fill="hold">
                      <p:stCondLst>
                        <p:cond delay="0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387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8" fill="hold">
                      <p:stCondLst>
                        <p:cond delay="0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  <p:seq concurrent="1" nextAc="seek">
              <p:cTn id="392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3" fill="hold">
                      <p:stCondLst>
                        <p:cond delay="0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397" restart="whenNotActive" fill="hold" evtFilter="cancelBubble" nodeType="interactiveSeq">
                <p:stCondLst>
                  <p:cond evt="onClick" delay="0">
                    <p:tgtEl>
                      <p:spTgt spid="2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8" fill="hold">
                      <p:stCondLst>
                        <p:cond delay="0"/>
                      </p:stCondLst>
                      <p:childTnLst>
                        <p:par>
                          <p:cTn id="399" fill="hold">
                            <p:stCondLst>
                              <p:cond delay="0"/>
                            </p:stCondLst>
                            <p:childTnLst>
                              <p:par>
                                <p:cTn id="4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"/>
                  </p:tgtEl>
                </p:cond>
              </p:nextCondLst>
            </p:seq>
            <p:seq concurrent="1" nextAc="seek">
              <p:cTn id="402" restart="whenNotActive" fill="hold" evtFilter="cancelBubble" nodeType="interactiveSeq">
                <p:stCondLst>
                  <p:cond evt="onClick" delay="0">
                    <p:tgtEl>
                      <p:spTgt spid="2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3" fill="hold">
                      <p:stCondLst>
                        <p:cond delay="0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"/>
                  </p:tgtEl>
                </p:cond>
              </p:nextCondLst>
            </p:seq>
            <p:seq concurrent="1" nextAc="seek">
              <p:cTn id="407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8" fill="hold">
                      <p:stCondLst>
                        <p:cond delay="0"/>
                      </p:stCondLst>
                      <p:childTnLst>
                        <p:par>
                          <p:cTn id="409" fill="hold">
                            <p:stCondLst>
                              <p:cond delay="0"/>
                            </p:stCondLst>
                            <p:childTnLst>
                              <p:par>
                                <p:cTn id="4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412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3" fill="hold">
                      <p:stCondLst>
                        <p:cond delay="0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417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8" fill="hold">
                      <p:stCondLst>
                        <p:cond delay="0"/>
                      </p:stCondLst>
                      <p:childTnLst>
                        <p:par>
                          <p:cTn id="419" fill="hold">
                            <p:stCondLst>
                              <p:cond delay="0"/>
                            </p:stCondLst>
                            <p:childTnLst>
                              <p:par>
                                <p:cTn id="4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  <p:seq concurrent="1" nextAc="seek">
              <p:cTn id="422" restart="whenNotActive" fill="hold" evtFilter="cancelBubble" nodeType="interactiveSeq">
                <p:stCondLst>
                  <p:cond evt="onClick" delay="0">
                    <p:tgtEl>
                      <p:spTgt spid="2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3" fill="hold">
                      <p:stCondLst>
                        <p:cond delay="0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3"/>
                  </p:tgtEl>
                </p:cond>
              </p:nextCondLst>
            </p:seq>
            <p:seq concurrent="1" nextAc="seek">
              <p:cTn id="427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8" fill="hold">
                      <p:stCondLst>
                        <p:cond delay="0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432" restart="whenNotActive" fill="hold" evtFilter="cancelBubble" nodeType="interactiveSeq">
                <p:stCondLst>
                  <p:cond evt="onClick" delay="0">
                    <p:tgtEl>
                      <p:spTgt spid="2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3" fill="hold">
                      <p:stCondLst>
                        <p:cond delay="0"/>
                      </p:stCondLst>
                      <p:childTnLst>
                        <p:par>
                          <p:cTn id="434" fill="hold">
                            <p:stCondLst>
                              <p:cond delay="0"/>
                            </p:stCondLst>
                            <p:childTnLst>
                              <p:par>
                                <p:cTn id="4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"/>
                  </p:tgtEl>
                </p:cond>
              </p:nextCondLst>
            </p:seq>
            <p:seq concurrent="1" nextAc="seek">
              <p:cTn id="437" restart="whenNotActive" fill="hold" evtFilter="cancelBubble" nodeType="interactiveSeq">
                <p:stCondLst>
                  <p:cond evt="onClick" delay="0">
                    <p:tgtEl>
                      <p:spTgt spid="2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8" fill="hold">
                      <p:stCondLst>
                        <p:cond delay="0"/>
                      </p:stCondLst>
                      <p:childTnLst>
                        <p:par>
                          <p:cTn id="439" fill="hold">
                            <p:stCondLst>
                              <p:cond delay="0"/>
                            </p:stCondLst>
                            <p:childTnLst>
                              <p:par>
                                <p:cTn id="4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6"/>
                  </p:tgtEl>
                </p:cond>
              </p:nextCondLst>
            </p:seq>
            <p:seq concurrent="1" nextAc="seek">
              <p:cTn id="442" restart="whenNotActive" fill="hold" evtFilter="cancelBubble" nodeType="interactiveSeq">
                <p:stCondLst>
                  <p:cond evt="onClick" delay="0">
                    <p:tgtEl>
                      <p:spTgt spid="2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3" fill="hold">
                      <p:stCondLst>
                        <p:cond delay="0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"/>
                  </p:tgtEl>
                </p:cond>
              </p:nextCondLst>
            </p:seq>
            <p:seq concurrent="1" nextAc="seek">
              <p:cTn id="447" restart="whenNotActive" fill="hold" evtFilter="cancelBubble" nodeType="interactiveSeq">
                <p:stCondLst>
                  <p:cond evt="onClick" delay="0">
                    <p:tgtEl>
                      <p:spTgt spid="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8" fill="hold">
                      <p:stCondLst>
                        <p:cond delay="0"/>
                      </p:stCondLst>
                      <p:childTnLst>
                        <p:par>
                          <p:cTn id="449" fill="hold">
                            <p:stCondLst>
                              <p:cond delay="0"/>
                            </p:stCondLst>
                            <p:childTnLst>
                              <p:par>
                                <p:cTn id="4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9"/>
                  </p:tgtEl>
                </p:cond>
              </p:nextCondLst>
            </p:seq>
            <p:seq concurrent="1" nextAc="seek">
              <p:cTn id="452" restart="whenNotActive" fill="hold" evtFilter="cancelBubble" nodeType="interactiveSeq">
                <p:stCondLst>
                  <p:cond evt="onClick" delay="0">
                    <p:tgtEl>
                      <p:spTgt spid="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3" fill="hold">
                      <p:stCondLst>
                        <p:cond delay="0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8"/>
                  </p:tgtEl>
                </p:cond>
              </p:nextCondLst>
            </p:seq>
            <p:seq concurrent="1" nextAc="seek">
              <p:cTn id="457" restart="whenNotActive" fill="hold" evtFilter="cancelBubble" nodeType="interactiveSeq">
                <p:stCondLst>
                  <p:cond evt="onClick" delay="0">
                    <p:tgtEl>
                      <p:spTgt spid="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8" fill="hold">
                      <p:stCondLst>
                        <p:cond delay="0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0"/>
                  </p:tgtEl>
                </p:cond>
              </p:nextCondLst>
            </p:seq>
            <p:seq concurrent="1" nextAc="seek">
              <p:cTn id="462" restart="whenNotActive" fill="hold" evtFilter="cancelBubble" nodeType="interactiveSeq">
                <p:stCondLst>
                  <p:cond evt="onClick" delay="0">
                    <p:tgtEl>
                      <p:spTgt spid="2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3" fill="hold">
                      <p:stCondLst>
                        <p:cond delay="0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1"/>
                  </p:tgtEl>
                </p:cond>
              </p:nextCondLst>
            </p:seq>
            <p:seq concurrent="1" nextAc="seek">
              <p:cTn id="467" restart="whenNotActive" fill="hold" evtFilter="cancelBubble" nodeType="interactiveSeq">
                <p:stCondLst>
                  <p:cond evt="onClick" delay="0">
                    <p:tgtEl>
                      <p:spTgt spid="2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8" fill="hold">
                      <p:stCondLst>
                        <p:cond delay="0"/>
                      </p:stCondLst>
                      <p:childTnLst>
                        <p:par>
                          <p:cTn id="469" fill="hold">
                            <p:stCondLst>
                              <p:cond delay="0"/>
                            </p:stCondLst>
                            <p:childTnLst>
                              <p:par>
                                <p:cTn id="4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2"/>
                  </p:tgtEl>
                </p:cond>
              </p:nextCondLst>
            </p:seq>
            <p:seq concurrent="1" nextAc="seek">
              <p:cTn id="472" restart="whenNotActive" fill="hold" evtFilter="cancelBubble" nodeType="interactiveSeq">
                <p:stCondLst>
                  <p:cond evt="onClick" delay="0">
                    <p:tgtEl>
                      <p:spTgt spid="2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3" fill="hold">
                      <p:stCondLst>
                        <p:cond delay="0"/>
                      </p:stCondLst>
                      <p:childTnLst>
                        <p:par>
                          <p:cTn id="474" fill="hold">
                            <p:stCondLst>
                              <p:cond delay="0"/>
                            </p:stCondLst>
                            <p:childTnLst>
                              <p:par>
                                <p:cTn id="4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3"/>
                  </p:tgtEl>
                </p:cond>
              </p:nextCondLst>
            </p:seq>
            <p:seq concurrent="1" nextAc="seek">
              <p:cTn id="477" restart="whenNotActive" fill="hold" evtFilter="cancelBubble" nodeType="interactiveSeq">
                <p:stCondLst>
                  <p:cond evt="onClick" delay="0">
                    <p:tgtEl>
                      <p:spTgt spid="2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8" fill="hold">
                      <p:stCondLst>
                        <p:cond delay="0"/>
                      </p:stCondLst>
                      <p:childTnLst>
                        <p:par>
                          <p:cTn id="479" fill="hold">
                            <p:stCondLst>
                              <p:cond delay="0"/>
                            </p:stCondLst>
                            <p:childTnLst>
                              <p:par>
                                <p:cTn id="4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4"/>
                  </p:tgtEl>
                </p:cond>
              </p:nextCondLst>
            </p:seq>
            <p:seq concurrent="1" nextAc="seek">
              <p:cTn id="482" restart="whenNotActive" fill="hold" evtFilter="cancelBubble" nodeType="interactiveSeq">
                <p:stCondLst>
                  <p:cond evt="onClick" delay="0">
                    <p:tgtEl>
                      <p:spTgt spid="2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3" fill="hold">
                      <p:stCondLst>
                        <p:cond delay="0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"/>
                  </p:tgtEl>
                </p:cond>
              </p:nextCondLst>
            </p:seq>
            <p:seq concurrent="1" nextAc="seek">
              <p:cTn id="487" restart="whenNotActive" fill="hold" evtFilter="cancelBubble" nodeType="interactiveSeq">
                <p:stCondLst>
                  <p:cond evt="onClick" delay="0">
                    <p:tgtEl>
                      <p:spTgt spid="2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8" fill="hold">
                      <p:stCondLst>
                        <p:cond delay="0"/>
                      </p:stCondLst>
                      <p:childTnLst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6"/>
                  </p:tgtEl>
                </p:cond>
              </p:nextCondLst>
            </p:seq>
            <p:seq concurrent="1" nextAc="seek">
              <p:cTn id="492" restart="whenNotActive" fill="hold" evtFilter="cancelBubble" nodeType="interactiveSeq">
                <p:stCondLst>
                  <p:cond evt="onClick" delay="0">
                    <p:tgtEl>
                      <p:spTgt spid="2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3" fill="hold">
                      <p:stCondLst>
                        <p:cond delay="0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7"/>
                  </p:tgtEl>
                </p:cond>
              </p:nextCondLst>
            </p:seq>
            <p:seq concurrent="1" nextAc="seek">
              <p:cTn id="497" restart="whenNotActive" fill="hold" evtFilter="cancelBubble" nodeType="interactiveSeq">
                <p:stCondLst>
                  <p:cond evt="onClick" delay="0">
                    <p:tgtEl>
                      <p:spTgt spid="2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8" fill="hold">
                      <p:stCondLst>
                        <p:cond delay="0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7"/>
                  </p:tgtEl>
                </p:cond>
              </p:nextCondLst>
            </p:seq>
            <p:seq concurrent="1" nextAc="seek">
              <p:cTn id="502" restart="whenNotActive" fill="hold" evtFilter="cancelBubble" nodeType="interactiveSeq">
                <p:stCondLst>
                  <p:cond evt="onClick" delay="0">
                    <p:tgtEl>
                      <p:spTgt spid="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3" fill="hold">
                      <p:stCondLst>
                        <p:cond delay="0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0"/>
                  </p:tgtEl>
                </p:cond>
              </p:nextCondLst>
            </p:seq>
            <p:seq concurrent="1" nextAc="seek">
              <p:cTn id="507" restart="whenNotActive" fill="hold" evtFilter="cancelBubble" nodeType="interactiveSeq">
                <p:stCondLst>
                  <p:cond evt="onClick" delay="0">
                    <p:tgtEl>
                      <p:spTgt spid="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8" fill="hold">
                      <p:stCondLst>
                        <p:cond delay="0"/>
                      </p:stCondLst>
                      <p:childTnLst>
                        <p:par>
                          <p:cTn id="509" fill="hold">
                            <p:stCondLst>
                              <p:cond delay="0"/>
                            </p:stCondLst>
                            <p:childTnLst>
                              <p:par>
                                <p:cTn id="5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9"/>
                  </p:tgtEl>
                </p:cond>
              </p:nextCondLst>
            </p:seq>
            <p:seq concurrent="1" nextAc="seek">
              <p:cTn id="512" restart="whenNotActive" fill="hold" evtFilter="cancelBubble" nodeType="interactiveSeq">
                <p:stCondLst>
                  <p:cond evt="onClick" delay="0">
                    <p:tgtEl>
                      <p:spTgt spid="2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3" fill="hold">
                      <p:stCondLst>
                        <p:cond delay="0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1"/>
                  </p:tgtEl>
                </p:cond>
              </p:nextCondLst>
            </p:seq>
            <p:seq concurrent="1" nextAc="seek">
              <p:cTn id="517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8" fill="hold">
                      <p:stCondLst>
                        <p:cond delay="0"/>
                      </p:stCondLst>
                      <p:childTnLst>
                        <p:par>
                          <p:cTn id="519" fill="hold">
                            <p:stCondLst>
                              <p:cond delay="0"/>
                            </p:stCondLst>
                            <p:childTnLst>
                              <p:par>
                                <p:cTn id="5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522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3" fill="hold">
                      <p:stCondLst>
                        <p:cond delay="0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527" restart="whenNotActive" fill="hold" evtFilter="cancelBubble" nodeType="interactiveSeq">
                <p:stCondLst>
                  <p:cond evt="onClick" delay="0">
                    <p:tgtEl>
                      <p:spTgt spid="2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8" fill="hold">
                      <p:stCondLst>
                        <p:cond delay="0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4"/>
                  </p:tgtEl>
                </p:cond>
              </p:nextCondLst>
            </p:seq>
            <p:seq concurrent="1" nextAc="seek">
              <p:cTn id="532" restart="whenNotActive" fill="hold" evtFilter="cancelBubble" nodeType="interactiveSeq">
                <p:stCondLst>
                  <p:cond evt="onClick" delay="0">
                    <p:tgtEl>
                      <p:spTgt spid="2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3" fill="hold">
                      <p:stCondLst>
                        <p:cond delay="0"/>
                      </p:stCondLst>
                      <p:childTnLst>
                        <p:par>
                          <p:cTn id="534" fill="hold">
                            <p:stCondLst>
                              <p:cond delay="0"/>
                            </p:stCondLst>
                            <p:childTnLst>
                              <p:par>
                                <p:cTn id="5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"/>
                  </p:tgtEl>
                </p:cond>
              </p:nextCondLst>
            </p:seq>
            <p:seq concurrent="1" nextAc="seek">
              <p:cTn id="537" restart="whenNotActive" fill="hold" evtFilter="cancelBubble" nodeType="interactiveSeq">
                <p:stCondLst>
                  <p:cond evt="onClick" delay="0">
                    <p:tgtEl>
                      <p:spTgt spid="2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8" fill="hold">
                      <p:stCondLst>
                        <p:cond delay="0"/>
                      </p:stCondLst>
                      <p:childTnLst>
                        <p:par>
                          <p:cTn id="539" fill="hold">
                            <p:stCondLst>
                              <p:cond delay="0"/>
                            </p:stCondLst>
                            <p:childTnLst>
                              <p:par>
                                <p:cTn id="5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6"/>
                  </p:tgtEl>
                </p:cond>
              </p:nextCondLst>
            </p:seq>
            <p:seq concurrent="1" nextAc="seek">
              <p:cTn id="542" restart="whenNotActive" fill="hold" evtFilter="cancelBubble" nodeType="interactiveSeq">
                <p:stCondLst>
                  <p:cond evt="onClick" delay="0">
                    <p:tgtEl>
                      <p:spTgt spid="2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3" fill="hold">
                      <p:stCondLst>
                        <p:cond delay="0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7"/>
                  </p:tgtEl>
                </p:cond>
              </p:nextCondLst>
            </p:seq>
            <p:seq concurrent="1" nextAc="seek">
              <p:cTn id="547" restart="whenNotActive" fill="hold" evtFilter="cancelBubble" nodeType="interactiveSeq">
                <p:stCondLst>
                  <p:cond evt="onClick" delay="0">
                    <p:tgtEl>
                      <p:spTgt spid="2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8" fill="hold">
                      <p:stCondLst>
                        <p:cond delay="0"/>
                      </p:stCondLst>
                      <p:childTnLst>
                        <p:par>
                          <p:cTn id="549" fill="hold">
                            <p:stCondLst>
                              <p:cond delay="0"/>
                            </p:stCondLst>
                            <p:childTnLst>
                              <p:par>
                                <p:cTn id="5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8"/>
                  </p:tgtEl>
                </p:cond>
              </p:nextCondLst>
            </p:seq>
            <p:seq concurrent="1" nextAc="seek">
              <p:cTn id="552" restart="whenNotActive" fill="hold" evtFilter="cancelBubble" nodeType="interactiveSeq">
                <p:stCondLst>
                  <p:cond evt="onClick" delay="0">
                    <p:tgtEl>
                      <p:spTgt spid="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3" fill="hold">
                      <p:stCondLst>
                        <p:cond delay="0"/>
                      </p:stCondLst>
                      <p:childTnLst>
                        <p:par>
                          <p:cTn id="554" fill="hold">
                            <p:stCondLst>
                              <p:cond delay="0"/>
                            </p:stCondLst>
                            <p:childTnLst>
                              <p:par>
                                <p:cTn id="5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8"/>
                  </p:tgtEl>
                </p:cond>
              </p:nextCondLst>
            </p:seq>
            <p:seq concurrent="1" nextAc="seek">
              <p:cTn id="557" restart="whenNotActive" fill="hold" evtFilter="cancelBubble" nodeType="interactiveSeq">
                <p:stCondLst>
                  <p:cond evt="onClick" delay="0">
                    <p:tgtEl>
                      <p:spTgt spid="2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8" fill="hold">
                      <p:stCondLst>
                        <p:cond delay="0"/>
                      </p:stCondLst>
                      <p:childTnLst>
                        <p:par>
                          <p:cTn id="559" fill="hold">
                            <p:stCondLst>
                              <p:cond delay="0"/>
                            </p:stCondLst>
                            <p:childTnLst>
                              <p:par>
                                <p:cTn id="5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1"/>
                  </p:tgtEl>
                </p:cond>
              </p:nextCondLst>
            </p:seq>
            <p:seq concurrent="1" nextAc="seek">
              <p:cTn id="562" restart="whenNotActive" fill="hold" evtFilter="cancelBubble" nodeType="interactiveSeq">
                <p:stCondLst>
                  <p:cond evt="onClick" delay="0">
                    <p:tgtEl>
                      <p:spTgt spid="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3" fill="hold">
                      <p:stCondLst>
                        <p:cond delay="0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0"/>
                  </p:tgtEl>
                </p:cond>
              </p:nextCondLst>
            </p:seq>
            <p:seq concurrent="1" nextAc="seek">
              <p:cTn id="567" restart="whenNotActive" fill="hold" evtFilter="cancelBubble" nodeType="interactiveSeq">
                <p:stCondLst>
                  <p:cond evt="onClick" delay="0">
                    <p:tgtEl>
                      <p:spTgt spid="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8" fill="hold">
                      <p:stCondLst>
                        <p:cond delay="0"/>
                      </p:stCondLst>
                      <p:childTnLst>
                        <p:par>
                          <p:cTn id="569" fill="hold">
                            <p:stCondLst>
                              <p:cond delay="0"/>
                            </p:stCondLst>
                            <p:childTnLst>
                              <p:par>
                                <p:cTn id="5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2"/>
                  </p:tgtEl>
                </p:cond>
              </p:nextCondLst>
            </p:seq>
            <p:seq concurrent="1" nextAc="seek">
              <p:cTn id="572" restart="whenNotActive" fill="hold" evtFilter="cancelBubble" nodeType="interactiveSeq">
                <p:stCondLst>
                  <p:cond evt="onClick" delay="0">
                    <p:tgtEl>
                      <p:spTgt spid="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3" fill="hold">
                      <p:stCondLst>
                        <p:cond delay="0"/>
                      </p:stCondLst>
                      <p:childTnLst>
                        <p:par>
                          <p:cTn id="574" fill="hold">
                            <p:stCondLst>
                              <p:cond delay="0"/>
                            </p:stCondLst>
                            <p:childTnLst>
                              <p:par>
                                <p:cTn id="5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3"/>
                  </p:tgtEl>
                </p:cond>
              </p:nextCondLst>
            </p:seq>
            <p:seq concurrent="1" nextAc="seek">
              <p:cTn id="577" restart="whenNotActive" fill="hold" evtFilter="cancelBubble" nodeType="interactiveSeq">
                <p:stCondLst>
                  <p:cond evt="onClick" delay="0">
                    <p:tgtEl>
                      <p:spTgt spid="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8" fill="hold">
                      <p:stCondLst>
                        <p:cond delay="0"/>
                      </p:stCondLst>
                      <p:childTnLst>
                        <p:par>
                          <p:cTn id="579" fill="hold">
                            <p:stCondLst>
                              <p:cond delay="0"/>
                            </p:stCondLst>
                            <p:childTnLst>
                              <p:par>
                                <p:cTn id="5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4"/>
                  </p:tgtEl>
                </p:cond>
              </p:nextCondLst>
            </p:seq>
            <p:seq concurrent="1" nextAc="seek">
              <p:cTn id="582" restart="whenNotActive" fill="hold" evtFilter="cancelBubble" nodeType="interactiveSeq">
                <p:stCondLst>
                  <p:cond evt="onClick" delay="0">
                    <p:tgtEl>
                      <p:spTgt spid="2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3" fill="hold">
                      <p:stCondLst>
                        <p:cond delay="0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"/>
                  </p:tgtEl>
                </p:cond>
              </p:nextCondLst>
            </p:seq>
            <p:seq concurrent="1" nextAc="seek">
              <p:cTn id="587" restart="whenNotActive" fill="hold" evtFilter="cancelBubble" nodeType="interactiveSeq">
                <p:stCondLst>
                  <p:cond evt="onClick" delay="0">
                    <p:tgtEl>
                      <p:spTgt spid="2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8" fill="hold">
                      <p:stCondLst>
                        <p:cond delay="0"/>
                      </p:stCondLst>
                      <p:childTnLst>
                        <p:par>
                          <p:cTn id="589" fill="hold">
                            <p:stCondLst>
                              <p:cond delay="0"/>
                            </p:stCondLst>
                            <p:childTnLst>
                              <p:par>
                                <p:cTn id="5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6"/>
                  </p:tgtEl>
                </p:cond>
              </p:nextCondLst>
            </p:seq>
            <p:seq concurrent="1" nextAc="seek">
              <p:cTn id="592" restart="whenNotActive" fill="hold" evtFilter="cancelBubble" nodeType="interactiveSeq">
                <p:stCondLst>
                  <p:cond evt="onClick" delay="0">
                    <p:tgtEl>
                      <p:spTgt spid="2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3" fill="hold">
                      <p:stCondLst>
                        <p:cond delay="0"/>
                      </p:stCondLst>
                      <p:childTnLst>
                        <p:par>
                          <p:cTn id="594" fill="hold">
                            <p:stCondLst>
                              <p:cond delay="0"/>
                            </p:stCondLst>
                            <p:childTnLst>
                              <p:par>
                                <p:cTn id="5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7"/>
                  </p:tgtEl>
                </p:cond>
              </p:nextCondLst>
            </p:seq>
            <p:seq concurrent="1" nextAc="seek">
              <p:cTn id="597" restart="whenNotActive" fill="hold" evtFilter="cancelBubble" nodeType="interactiveSeq">
                <p:stCondLst>
                  <p:cond evt="onClick" delay="0">
                    <p:tgtEl>
                      <p:spTgt spid="2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8" fill="hold">
                      <p:stCondLst>
                        <p:cond delay="0"/>
                      </p:stCondLst>
                      <p:childTnLst>
                        <p:par>
                          <p:cTn id="599" fill="hold">
                            <p:stCondLst>
                              <p:cond delay="0"/>
                            </p:stCondLst>
                            <p:childTnLst>
                              <p:par>
                                <p:cTn id="6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8"/>
                  </p:tgtEl>
                </p:cond>
              </p:nextCondLst>
            </p:seq>
            <p:seq concurrent="1" nextAc="seek">
              <p:cTn id="602" restart="whenNotActive" fill="hold" evtFilter="cancelBubble" nodeType="interactiveSeq">
                <p:stCondLst>
                  <p:cond evt="onClick" delay="0">
                    <p:tgtEl>
                      <p:spTgt spid="2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3" fill="hold">
                      <p:stCondLst>
                        <p:cond delay="0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9"/>
                  </p:tgtEl>
                </p:cond>
              </p:nextCondLst>
            </p:seq>
            <p:seq concurrent="1" nextAc="seek">
              <p:cTn id="607" restart="whenNotActive" fill="hold" evtFilter="cancelBubble" nodeType="interactiveSeq">
                <p:stCondLst>
                  <p:cond evt="onClick" delay="0">
                    <p:tgtEl>
                      <p:spTgt spid="2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8" fill="hold">
                      <p:stCondLst>
                        <p:cond delay="0"/>
                      </p:stCondLst>
                      <p:childTnLst>
                        <p:par>
                          <p:cTn id="609" fill="hold">
                            <p:stCondLst>
                              <p:cond delay="0"/>
                            </p:stCondLst>
                            <p:childTnLst>
                              <p:par>
                                <p:cTn id="6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9"/>
                  </p:tgtEl>
                </p:cond>
              </p:nextCondLst>
            </p:seq>
            <p:seq concurrent="1" nextAc="seek">
              <p:cTn id="612" restart="whenNotActive" fill="hold" evtFilter="cancelBubble" nodeType="interactiveSeq">
                <p:stCondLst>
                  <p:cond evt="onClick" delay="0">
                    <p:tgtEl>
                      <p:spTgt spid="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3" fill="hold">
                      <p:stCondLst>
                        <p:cond delay="0"/>
                      </p:stCondLst>
                      <p:childTnLst>
                        <p:par>
                          <p:cTn id="614" fill="hold">
                            <p:stCondLst>
                              <p:cond delay="0"/>
                            </p:stCondLst>
                            <p:childTnLst>
                              <p:par>
                                <p:cTn id="6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2"/>
                  </p:tgtEl>
                </p:cond>
              </p:nextCondLst>
            </p:seq>
            <p:seq concurrent="1" nextAc="seek">
              <p:cTn id="617" restart="whenNotActive" fill="hold" evtFilter="cancelBubble" nodeType="interactiveSeq">
                <p:stCondLst>
                  <p:cond evt="onClick" delay="0">
                    <p:tgtEl>
                      <p:spTgt spid="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8" fill="hold">
                      <p:stCondLst>
                        <p:cond delay="0"/>
                      </p:stCondLst>
                      <p:childTnLst>
                        <p:par>
                          <p:cTn id="619" fill="hold">
                            <p:stCondLst>
                              <p:cond delay="0"/>
                            </p:stCondLst>
                            <p:childTnLst>
                              <p:par>
                                <p:cTn id="6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1"/>
                  </p:tgtEl>
                </p:cond>
              </p:nextCondLst>
            </p:seq>
            <p:seq concurrent="1" nextAc="seek">
              <p:cTn id="622" restart="whenNotActive" fill="hold" evtFilter="cancelBubble" nodeType="interactiveSeq">
                <p:stCondLst>
                  <p:cond evt="onClick" delay="0">
                    <p:tgtEl>
                      <p:spTgt spid="2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3" fill="hold">
                      <p:stCondLst>
                        <p:cond delay="0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3"/>
                  </p:tgtEl>
                </p:cond>
              </p:nextCondLst>
            </p:seq>
            <p:seq concurrent="1" nextAc="seek">
              <p:cTn id="627" restart="whenNotActive" fill="hold" evtFilter="cancelBubble" nodeType="interactiveSeq">
                <p:stCondLst>
                  <p:cond evt="onClick" delay="0">
                    <p:tgtEl>
                      <p:spTgt spid="2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8" fill="hold">
                      <p:stCondLst>
                        <p:cond delay="0"/>
                      </p:stCondLst>
                      <p:childTnLst>
                        <p:par>
                          <p:cTn id="629" fill="hold">
                            <p:stCondLst>
                              <p:cond delay="0"/>
                            </p:stCondLst>
                            <p:childTnLst>
                              <p:par>
                                <p:cTn id="6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4"/>
                  </p:tgtEl>
                </p:cond>
              </p:nextCondLst>
            </p:seq>
            <p:seq concurrent="1" nextAc="seek">
              <p:cTn id="632" restart="whenNotActive" fill="hold" evtFilter="cancelBubble" nodeType="interactiveSeq">
                <p:stCondLst>
                  <p:cond evt="onClick" delay="0">
                    <p:tgtEl>
                      <p:spTgt spid="2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3" fill="hold">
                      <p:stCondLst>
                        <p:cond delay="0"/>
                      </p:stCondLst>
                      <p:childTnLst>
                        <p:par>
                          <p:cTn id="634" fill="hold">
                            <p:stCondLst>
                              <p:cond delay="0"/>
                            </p:stCondLst>
                            <p:childTnLst>
                              <p:par>
                                <p:cTn id="6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5"/>
                  </p:tgtEl>
                </p:cond>
              </p:nextCondLst>
            </p:seq>
            <p:seq concurrent="1" nextAc="seek">
              <p:cTn id="637" restart="whenNotActive" fill="hold" evtFilter="cancelBubble" nodeType="interactiveSeq">
                <p:stCondLst>
                  <p:cond evt="onClick" delay="0">
                    <p:tgtEl>
                      <p:spTgt spid="2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8" fill="hold">
                      <p:stCondLst>
                        <p:cond delay="0"/>
                      </p:stCondLst>
                      <p:childTnLst>
                        <p:par>
                          <p:cTn id="639" fill="hold">
                            <p:stCondLst>
                              <p:cond delay="0"/>
                            </p:stCondLst>
                            <p:childTnLst>
                              <p:par>
                                <p:cTn id="6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"/>
                  </p:tgtEl>
                </p:cond>
              </p:nextCondLst>
            </p:seq>
            <p:seq concurrent="1" nextAc="seek">
              <p:cTn id="642" restart="whenNotActive" fill="hold" evtFilter="cancelBubble" nodeType="interactiveSeq">
                <p:stCondLst>
                  <p:cond evt="onClick" delay="0">
                    <p:tgtEl>
                      <p:spTgt spid="2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3" fill="hold">
                      <p:stCondLst>
                        <p:cond delay="0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7"/>
                  </p:tgtEl>
                </p:cond>
              </p:nextCondLst>
            </p:seq>
            <p:seq concurrent="1" nextAc="seek">
              <p:cTn id="647" restart="whenNotActive" fill="hold" evtFilter="cancelBubble" nodeType="interactiveSeq">
                <p:stCondLst>
                  <p:cond evt="onClick" delay="0">
                    <p:tgtEl>
                      <p:spTgt spid="2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8" fill="hold">
                      <p:stCondLst>
                        <p:cond delay="0"/>
                      </p:stCondLst>
                      <p:childTnLst>
                        <p:par>
                          <p:cTn id="649" fill="hold">
                            <p:stCondLst>
                              <p:cond delay="0"/>
                            </p:stCondLst>
                            <p:childTnLst>
                              <p:par>
                                <p:cTn id="6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8"/>
                  </p:tgtEl>
                </p:cond>
              </p:nextCondLst>
            </p:seq>
            <p:seq concurrent="1" nextAc="seek">
              <p:cTn id="652" restart="whenNotActive" fill="hold" evtFilter="cancelBubble" nodeType="interactiveSeq">
                <p:stCondLst>
                  <p:cond evt="onClick" delay="0">
                    <p:tgtEl>
                      <p:spTgt spid="2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3" fill="hold">
                      <p:stCondLst>
                        <p:cond delay="0"/>
                      </p:stCondLst>
                      <p:childTnLst>
                        <p:par>
                          <p:cTn id="654" fill="hold">
                            <p:stCondLst>
                              <p:cond delay="0"/>
                            </p:stCondLst>
                            <p:childTnLst>
                              <p:par>
                                <p:cTn id="6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9"/>
                  </p:tgtEl>
                </p:cond>
              </p:nextCondLst>
            </p:seq>
            <p:seq concurrent="1" nextAc="seek">
              <p:cTn id="657" restart="whenNotActive" fill="hold" evtFilter="cancelBubble" nodeType="interactiveSeq">
                <p:stCondLst>
                  <p:cond evt="onClick" delay="0">
                    <p:tgtEl>
                      <p:spTgt spid="2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8" fill="hold">
                      <p:stCondLst>
                        <p:cond delay="0"/>
                      </p:stCondLst>
                      <p:childTnLst>
                        <p:par>
                          <p:cTn id="659" fill="hold">
                            <p:stCondLst>
                              <p:cond delay="0"/>
                            </p:stCondLst>
                            <p:childTnLst>
                              <p:par>
                                <p:cTn id="6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0"/>
                  </p:tgtEl>
                </p:cond>
              </p:nextCondLst>
            </p:seq>
            <p:seq concurrent="1" nextAc="seek">
              <p:cTn id="662" restart="whenNotActive" fill="hold" evtFilter="cancelBubble" nodeType="interactiveSeq">
                <p:stCondLst>
                  <p:cond evt="onClick" delay="0">
                    <p:tgtEl>
                      <p:spTgt spid="2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3" fill="hold">
                      <p:stCondLst>
                        <p:cond delay="0"/>
                      </p:stCondLst>
                      <p:childTnLst>
                        <p:par>
                          <p:cTn id="664" fill="hold">
                            <p:stCondLst>
                              <p:cond delay="0"/>
                            </p:stCondLst>
                            <p:childTnLst>
                              <p:par>
                                <p:cTn id="6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0"/>
                  </p:tgtEl>
                </p:cond>
              </p:nextCondLst>
            </p:seq>
            <p:seq concurrent="1" nextAc="seek">
              <p:cTn id="667" restart="whenNotActive" fill="hold" evtFilter="cancelBubble" nodeType="interactiveSeq">
                <p:stCondLst>
                  <p:cond evt="onClick" delay="0">
                    <p:tgtEl>
                      <p:spTgt spid="2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8" fill="hold">
                      <p:stCondLst>
                        <p:cond delay="0"/>
                      </p:stCondLst>
                      <p:childTnLst>
                        <p:par>
                          <p:cTn id="669" fill="hold">
                            <p:stCondLst>
                              <p:cond delay="0"/>
                            </p:stCondLst>
                            <p:childTnLst>
                              <p:par>
                                <p:cTn id="6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3"/>
                  </p:tgtEl>
                </p:cond>
              </p:nextCondLst>
            </p:seq>
            <p:seq concurrent="1" nextAc="seek">
              <p:cTn id="672" restart="whenNotActive" fill="hold" evtFilter="cancelBubble" nodeType="interactiveSeq">
                <p:stCondLst>
                  <p:cond evt="onClick" delay="0">
                    <p:tgtEl>
                      <p:spTgt spid="2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3" fill="hold">
                      <p:stCondLst>
                        <p:cond delay="0"/>
                      </p:stCondLst>
                      <p:childTnLst>
                        <p:par>
                          <p:cTn id="674" fill="hold">
                            <p:stCondLst>
                              <p:cond delay="0"/>
                            </p:stCondLst>
                            <p:childTnLst>
                              <p:par>
                                <p:cTn id="6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2"/>
                  </p:tgtEl>
                </p:cond>
              </p:nextCondLst>
            </p:seq>
            <p:seq concurrent="1" nextAc="seek">
              <p:cTn id="677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8" fill="hold">
                      <p:stCondLst>
                        <p:cond delay="0"/>
                      </p:stCondLst>
                      <p:childTnLst>
                        <p:par>
                          <p:cTn id="679" fill="hold">
                            <p:stCondLst>
                              <p:cond delay="0"/>
                            </p:stCondLst>
                            <p:childTnLst>
                              <p:par>
                                <p:cTn id="6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682" restart="whenNotActive" fill="hold" evtFilter="cancelBubble" nodeType="interactiveSeq">
                <p:stCondLst>
                  <p:cond evt="onClick" delay="0">
                    <p:tgtEl>
                      <p:spTgt spid="2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3" fill="hold">
                      <p:stCondLst>
                        <p:cond delay="0"/>
                      </p:stCondLst>
                      <p:childTnLst>
                        <p:par>
                          <p:cTn id="684" fill="hold">
                            <p:stCondLst>
                              <p:cond delay="0"/>
                            </p:stCondLst>
                            <p:childTnLst>
                              <p:par>
                                <p:cTn id="6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5"/>
                  </p:tgtEl>
                </p:cond>
              </p:nextCondLst>
            </p:seq>
            <p:seq concurrent="1" nextAc="seek">
              <p:cTn id="687" restart="whenNotActive" fill="hold" evtFilter="cancelBubble" nodeType="interactiveSeq">
                <p:stCondLst>
                  <p:cond evt="onClick" delay="0">
                    <p:tgtEl>
                      <p:spTgt spid="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8" fill="hold">
                      <p:stCondLst>
                        <p:cond delay="0"/>
                      </p:stCondLst>
                      <p:childTnLst>
                        <p:par>
                          <p:cTn id="689" fill="hold">
                            <p:stCondLst>
                              <p:cond delay="0"/>
                            </p:stCondLst>
                            <p:childTnLst>
                              <p:par>
                                <p:cTn id="6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"/>
                  </p:tgtEl>
                </p:cond>
              </p:nextCondLst>
            </p:seq>
            <p:seq concurrent="1" nextAc="seek">
              <p:cTn id="692" restart="whenNotActive" fill="hold" evtFilter="cancelBubble" nodeType="interactiveSeq">
                <p:stCondLst>
                  <p:cond evt="onClick" delay="0">
                    <p:tgtEl>
                      <p:spTgt spid="2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3" fill="hold">
                      <p:stCondLst>
                        <p:cond delay="0"/>
                      </p:stCondLst>
                      <p:childTnLst>
                        <p:par>
                          <p:cTn id="694" fill="hold">
                            <p:stCondLst>
                              <p:cond delay="0"/>
                            </p:stCondLst>
                            <p:childTnLst>
                              <p:par>
                                <p:cTn id="6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7"/>
                  </p:tgtEl>
                </p:cond>
              </p:nextCondLst>
            </p:seq>
            <p:seq concurrent="1" nextAc="seek">
              <p:cTn id="697" restart="whenNotActive" fill="hold" evtFilter="cancelBubble" nodeType="interactiveSeq">
                <p:stCondLst>
                  <p:cond evt="onClick" delay="0">
                    <p:tgtEl>
                      <p:spTgt spid="2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8" fill="hold">
                      <p:stCondLst>
                        <p:cond delay="0"/>
                      </p:stCondLst>
                      <p:childTnLst>
                        <p:par>
                          <p:cTn id="699" fill="hold">
                            <p:stCondLst>
                              <p:cond delay="0"/>
                            </p:stCondLst>
                            <p:childTnLst>
                              <p:par>
                                <p:cTn id="7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8"/>
                  </p:tgtEl>
                </p:cond>
              </p:nextCondLst>
            </p:seq>
            <p:seq concurrent="1" nextAc="seek">
              <p:cTn id="702" restart="whenNotActive" fill="hold" evtFilter="cancelBubble" nodeType="interactiveSeq">
                <p:stCondLst>
                  <p:cond evt="onClick" delay="0">
                    <p:tgtEl>
                      <p:spTgt spid="2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3" fill="hold">
                      <p:stCondLst>
                        <p:cond delay="0"/>
                      </p:stCondLst>
                      <p:childTnLst>
                        <p:par>
                          <p:cTn id="704" fill="hold">
                            <p:stCondLst>
                              <p:cond delay="0"/>
                            </p:stCondLst>
                            <p:childTnLst>
                              <p:par>
                                <p:cTn id="7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9"/>
                  </p:tgtEl>
                </p:cond>
              </p:nextCondLst>
            </p:seq>
            <p:seq concurrent="1" nextAc="seek">
              <p:cTn id="707" restart="whenNotActive" fill="hold" evtFilter="cancelBubble" nodeType="interactiveSeq">
                <p:stCondLst>
                  <p:cond evt="onClick" delay="0">
                    <p:tgtEl>
                      <p:spTgt spid="2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8" fill="hold">
                      <p:stCondLst>
                        <p:cond delay="0"/>
                      </p:stCondLst>
                      <p:childTnLst>
                        <p:par>
                          <p:cTn id="709" fill="hold">
                            <p:stCondLst>
                              <p:cond delay="0"/>
                            </p:stCondLst>
                            <p:childTnLst>
                              <p:par>
                                <p:cTn id="7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0"/>
                  </p:tgtEl>
                </p:cond>
              </p:nextCondLst>
            </p:seq>
            <p:seq concurrent="1" nextAc="seek">
              <p:cTn id="712" restart="whenNotActive" fill="hold" evtFilter="cancelBubble" nodeType="interactiveSeq">
                <p:stCondLst>
                  <p:cond evt="onClick" delay="0">
                    <p:tgtEl>
                      <p:spTgt spid="2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3" fill="hold">
                      <p:stCondLst>
                        <p:cond delay="0"/>
                      </p:stCondLst>
                      <p:childTnLst>
                        <p:par>
                          <p:cTn id="714" fill="hold">
                            <p:stCondLst>
                              <p:cond delay="0"/>
                            </p:stCondLst>
                            <p:childTnLst>
                              <p:par>
                                <p:cTn id="7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1"/>
                  </p:tgtEl>
                </p:cond>
              </p:nextCondLst>
            </p:seq>
            <p:seq concurrent="1" nextAc="seek">
              <p:cTn id="717" restart="whenNotActive" fill="hold" evtFilter="cancelBubble" nodeType="interactiveSeq">
                <p:stCondLst>
                  <p:cond evt="onClick" delay="0">
                    <p:tgtEl>
                      <p:spTgt spid="2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8" fill="hold">
                      <p:stCondLst>
                        <p:cond delay="0"/>
                      </p:stCondLst>
                      <p:childTnLst>
                        <p:par>
                          <p:cTn id="719" fill="hold">
                            <p:stCondLst>
                              <p:cond delay="0"/>
                            </p:stCondLst>
                            <p:childTnLst>
                              <p:par>
                                <p:cTn id="7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1"/>
                  </p:tgtEl>
                </p:cond>
              </p:nextCondLst>
            </p:seq>
            <p:seq concurrent="1" nextAc="seek">
              <p:cTn id="722" restart="whenNotActive" fill="hold" evtFilter="cancelBubble" nodeType="interactiveSeq">
                <p:stCondLst>
                  <p:cond evt="onClick" delay="0">
                    <p:tgtEl>
                      <p:spTgt spid="2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3" fill="hold">
                      <p:stCondLst>
                        <p:cond delay="0"/>
                      </p:stCondLst>
                      <p:childTnLst>
                        <p:par>
                          <p:cTn id="724" fill="hold">
                            <p:stCondLst>
                              <p:cond delay="0"/>
                            </p:stCondLst>
                            <p:childTnLst>
                              <p:par>
                                <p:cTn id="7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4"/>
                  </p:tgtEl>
                </p:cond>
              </p:nextCondLst>
            </p:seq>
            <p:seq concurrent="1" nextAc="seek">
              <p:cTn id="727" restart="whenNotActive" fill="hold" evtFilter="cancelBubble" nodeType="interactiveSeq">
                <p:stCondLst>
                  <p:cond evt="onClick" delay="0">
                    <p:tgtEl>
                      <p:spTgt spid="2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8" fill="hold">
                      <p:stCondLst>
                        <p:cond delay="0"/>
                      </p:stCondLst>
                      <p:childTnLst>
                        <p:par>
                          <p:cTn id="729" fill="hold">
                            <p:stCondLst>
                              <p:cond delay="0"/>
                            </p:stCondLst>
                            <p:childTnLst>
                              <p:par>
                                <p:cTn id="7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3"/>
                  </p:tgtEl>
                </p:cond>
              </p:nextCondLst>
            </p:seq>
            <p:seq concurrent="1" nextAc="seek">
              <p:cTn id="732" restart="whenNotActive" fill="hold" evtFilter="cancelBubble" nodeType="interactiveSeq">
                <p:stCondLst>
                  <p:cond evt="onClick" delay="0">
                    <p:tgtEl>
                      <p:spTgt spid="2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3" fill="hold">
                      <p:stCondLst>
                        <p:cond delay="0"/>
                      </p:stCondLst>
                      <p:childTnLst>
                        <p:par>
                          <p:cTn id="734" fill="hold">
                            <p:stCondLst>
                              <p:cond delay="0"/>
                            </p:stCondLst>
                            <p:childTnLst>
                              <p:par>
                                <p:cTn id="7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5"/>
                  </p:tgtEl>
                </p:cond>
              </p:nextCondLst>
            </p:seq>
            <p:seq concurrent="1" nextAc="seek">
              <p:cTn id="737" restart="whenNotActive" fill="hold" evtFilter="cancelBubble" nodeType="interactiveSeq">
                <p:stCondLst>
                  <p:cond evt="onClick" delay="0">
                    <p:tgtEl>
                      <p:spTgt spid="2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8" fill="hold">
                      <p:stCondLst>
                        <p:cond delay="0"/>
                      </p:stCondLst>
                      <p:childTnLst>
                        <p:par>
                          <p:cTn id="739" fill="hold">
                            <p:stCondLst>
                              <p:cond delay="0"/>
                            </p:stCondLst>
                            <p:childTnLst>
                              <p:par>
                                <p:cTn id="7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"/>
                  </p:tgtEl>
                </p:cond>
              </p:nextCondLst>
            </p:seq>
            <p:seq concurrent="1" nextAc="seek">
              <p:cTn id="742" restart="whenNotActive" fill="hold" evtFilter="cancelBubble" nodeType="interactiveSeq">
                <p:stCondLst>
                  <p:cond evt="onClick" delay="0">
                    <p:tgtEl>
                      <p:spTgt spid="2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3" fill="hold">
                      <p:stCondLst>
                        <p:cond delay="0"/>
                      </p:stCondLst>
                      <p:childTnLst>
                        <p:par>
                          <p:cTn id="744" fill="hold">
                            <p:stCondLst>
                              <p:cond delay="0"/>
                            </p:stCondLst>
                            <p:childTnLst>
                              <p:par>
                                <p:cTn id="7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7"/>
                  </p:tgtEl>
                </p:cond>
              </p:nextCondLst>
            </p:seq>
            <p:seq concurrent="1" nextAc="seek">
              <p:cTn id="747" restart="whenNotActive" fill="hold" evtFilter="cancelBubble" nodeType="interactiveSeq">
                <p:stCondLst>
                  <p:cond evt="onClick" delay="0">
                    <p:tgtEl>
                      <p:spTgt spid="2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8" fill="hold">
                      <p:stCondLst>
                        <p:cond delay="0"/>
                      </p:stCondLst>
                      <p:childTnLst>
                        <p:par>
                          <p:cTn id="749" fill="hold">
                            <p:stCondLst>
                              <p:cond delay="0"/>
                            </p:stCondLst>
                            <p:childTnLst>
                              <p:par>
                                <p:cTn id="7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8"/>
                  </p:tgtEl>
                </p:cond>
              </p:nextCondLst>
            </p:seq>
            <p:seq concurrent="1" nextAc="seek">
              <p:cTn id="752" restart="whenNotActive" fill="hold" evtFilter="cancelBubble" nodeType="interactiveSeq">
                <p:stCondLst>
                  <p:cond evt="onClick" delay="0">
                    <p:tgtEl>
                      <p:spTgt spid="2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3" fill="hold">
                      <p:stCondLst>
                        <p:cond delay="0"/>
                      </p:stCondLst>
                      <p:childTnLst>
                        <p:par>
                          <p:cTn id="754" fill="hold">
                            <p:stCondLst>
                              <p:cond delay="0"/>
                            </p:stCondLst>
                            <p:childTnLst>
                              <p:par>
                                <p:cTn id="7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9"/>
                  </p:tgtEl>
                </p:cond>
              </p:nextCondLst>
            </p:seq>
            <p:seq concurrent="1" nextAc="seek">
              <p:cTn id="757" restart="whenNotActive" fill="hold" evtFilter="cancelBubble" nodeType="interactiveSeq">
                <p:stCondLst>
                  <p:cond evt="onClick" delay="0">
                    <p:tgtEl>
                      <p:spTgt spid="2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8" fill="hold">
                      <p:stCondLst>
                        <p:cond delay="0"/>
                      </p:stCondLst>
                      <p:childTnLst>
                        <p:par>
                          <p:cTn id="759" fill="hold">
                            <p:stCondLst>
                              <p:cond delay="0"/>
                            </p:stCondLst>
                            <p:childTnLst>
                              <p:par>
                                <p:cTn id="7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0"/>
                  </p:tgtEl>
                </p:cond>
              </p:nextCondLst>
            </p:seq>
            <p:seq concurrent="1" nextAc="seek">
              <p:cTn id="762" restart="whenNotActive" fill="hold" evtFilter="cancelBubble" nodeType="interactiveSeq">
                <p:stCondLst>
                  <p:cond evt="onClick" delay="0">
                    <p:tgtEl>
                      <p:spTgt spid="2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3" fill="hold">
                      <p:stCondLst>
                        <p:cond delay="0"/>
                      </p:stCondLst>
                      <p:childTnLst>
                        <p:par>
                          <p:cTn id="764" fill="hold">
                            <p:stCondLst>
                              <p:cond delay="0"/>
                            </p:stCondLst>
                            <p:childTnLst>
                              <p:par>
                                <p:cTn id="7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1"/>
                  </p:tgtEl>
                </p:cond>
              </p:nextCondLst>
            </p:seq>
            <p:seq concurrent="1" nextAc="seek">
              <p:cTn id="767" restart="whenNotActive" fill="hold" evtFilter="cancelBubble" nodeType="interactiveSeq">
                <p:stCondLst>
                  <p:cond evt="onClick" delay="0">
                    <p:tgtEl>
                      <p:spTgt spid="2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8" fill="hold">
                      <p:stCondLst>
                        <p:cond delay="0"/>
                      </p:stCondLst>
                      <p:childTnLst>
                        <p:par>
                          <p:cTn id="769" fill="hold">
                            <p:stCondLst>
                              <p:cond delay="0"/>
                            </p:stCondLst>
                            <p:childTnLst>
                              <p:par>
                                <p:cTn id="7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2"/>
                  </p:tgtEl>
                </p:cond>
              </p:nextCondLst>
            </p:seq>
            <p:seq concurrent="1" nextAc="seek">
              <p:cTn id="772" restart="whenNotActive" fill="hold" evtFilter="cancelBubble" nodeType="interactiveSeq">
                <p:stCondLst>
                  <p:cond evt="onClick" delay="0">
                    <p:tgtEl>
                      <p:spTgt spid="2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3" fill="hold">
                      <p:stCondLst>
                        <p:cond delay="0"/>
                      </p:stCondLst>
                      <p:childTnLst>
                        <p:par>
                          <p:cTn id="774" fill="hold">
                            <p:stCondLst>
                              <p:cond delay="0"/>
                            </p:stCondLst>
                            <p:childTnLst>
                              <p:par>
                                <p:cTn id="7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2"/>
                  </p:tgtEl>
                </p:cond>
              </p:nextCondLst>
            </p:seq>
            <p:seq concurrent="1" nextAc="seek">
              <p:cTn id="777" restart="whenNotActive" fill="hold" evtFilter="cancelBubble" nodeType="interactiveSeq">
                <p:stCondLst>
                  <p:cond evt="onClick" delay="0">
                    <p:tgtEl>
                      <p:spTgt spid="2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8" fill="hold">
                      <p:stCondLst>
                        <p:cond delay="0"/>
                      </p:stCondLst>
                      <p:childTnLst>
                        <p:par>
                          <p:cTn id="779" fill="hold">
                            <p:stCondLst>
                              <p:cond delay="0"/>
                            </p:stCondLst>
                            <p:childTnLst>
                              <p:par>
                                <p:cTn id="7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5"/>
                  </p:tgtEl>
                </p:cond>
              </p:nextCondLst>
            </p:seq>
            <p:seq concurrent="1" nextAc="seek">
              <p:cTn id="782" restart="whenNotActive" fill="hold" evtFilter="cancelBubble" nodeType="interactiveSeq">
                <p:stCondLst>
                  <p:cond evt="onClick" delay="0">
                    <p:tgtEl>
                      <p:spTgt spid="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3" fill="hold">
                      <p:stCondLst>
                        <p:cond delay="0"/>
                      </p:stCondLst>
                      <p:childTnLst>
                        <p:par>
                          <p:cTn id="784" fill="hold">
                            <p:stCondLst>
                              <p:cond delay="0"/>
                            </p:stCondLst>
                            <p:childTnLst>
                              <p:par>
                                <p:cTn id="7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4"/>
                  </p:tgtEl>
                </p:cond>
              </p:nextCondLst>
            </p:seq>
            <p:seq concurrent="1" nextAc="seek">
              <p:cTn id="787" restart="whenNotActive" fill="hold" evtFilter="cancelBubble" nodeType="interactiveSeq">
                <p:stCondLst>
                  <p:cond evt="onClick" delay="0">
                    <p:tgtEl>
                      <p:spTgt spid="2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8" fill="hold">
                      <p:stCondLst>
                        <p:cond delay="0"/>
                      </p:stCondLst>
                      <p:childTnLst>
                        <p:par>
                          <p:cTn id="789" fill="hold">
                            <p:stCondLst>
                              <p:cond delay="0"/>
                            </p:stCondLst>
                            <p:childTnLst>
                              <p:par>
                                <p:cTn id="7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"/>
                  </p:tgtEl>
                </p:cond>
              </p:nextCondLst>
            </p:seq>
            <p:seq concurrent="1" nextAc="seek">
              <p:cTn id="792" restart="whenNotActive" fill="hold" evtFilter="cancelBubble" nodeType="interactiveSeq">
                <p:stCondLst>
                  <p:cond evt="onClick" delay="0">
                    <p:tgtEl>
                      <p:spTgt spid="2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3" fill="hold">
                      <p:stCondLst>
                        <p:cond delay="0"/>
                      </p:stCondLst>
                      <p:childTnLst>
                        <p:par>
                          <p:cTn id="794" fill="hold">
                            <p:stCondLst>
                              <p:cond delay="0"/>
                            </p:stCondLst>
                            <p:childTnLst>
                              <p:par>
                                <p:cTn id="7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7"/>
                  </p:tgtEl>
                </p:cond>
              </p:nextCondLst>
            </p:seq>
            <p:seq concurrent="1" nextAc="seek">
              <p:cTn id="797" restart="whenNotActive" fill="hold" evtFilter="cancelBubble" nodeType="interactiveSeq">
                <p:stCondLst>
                  <p:cond evt="onClick" delay="0">
                    <p:tgtEl>
                      <p:spTgt spid="2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8" fill="hold">
                      <p:stCondLst>
                        <p:cond delay="0"/>
                      </p:stCondLst>
                      <p:childTnLst>
                        <p:par>
                          <p:cTn id="799" fill="hold">
                            <p:stCondLst>
                              <p:cond delay="0"/>
                            </p:stCondLst>
                            <p:childTnLst>
                              <p:par>
                                <p:cTn id="8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8"/>
                  </p:tgtEl>
                </p:cond>
              </p:nextCondLst>
            </p:seq>
            <p:seq concurrent="1" nextAc="seek">
              <p:cTn id="802" restart="whenNotActive" fill="hold" evtFilter="cancelBubble" nodeType="interactiveSeq">
                <p:stCondLst>
                  <p:cond evt="onClick" delay="0">
                    <p:tgtEl>
                      <p:spTgt spid="2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3" fill="hold">
                      <p:stCondLst>
                        <p:cond delay="0"/>
                      </p:stCondLst>
                      <p:childTnLst>
                        <p:par>
                          <p:cTn id="804" fill="hold">
                            <p:stCondLst>
                              <p:cond delay="0"/>
                            </p:stCondLst>
                            <p:childTnLst>
                              <p:par>
                                <p:cTn id="8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9"/>
                  </p:tgtEl>
                </p:cond>
              </p:nextCondLst>
            </p:seq>
            <p:seq concurrent="1" nextAc="seek">
              <p:cTn id="807" restart="whenNotActive" fill="hold" evtFilter="cancelBubble" nodeType="interactiveSeq">
                <p:stCondLst>
                  <p:cond evt="onClick" delay="0">
                    <p:tgtEl>
                      <p:spTgt spid="2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8" fill="hold">
                      <p:stCondLst>
                        <p:cond delay="0"/>
                      </p:stCondLst>
                      <p:childTnLst>
                        <p:par>
                          <p:cTn id="809" fill="hold">
                            <p:stCondLst>
                              <p:cond delay="0"/>
                            </p:stCondLst>
                            <p:childTnLst>
                              <p:par>
                                <p:cTn id="8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0"/>
                  </p:tgtEl>
                </p:cond>
              </p:nextCondLst>
            </p:seq>
            <p:seq concurrent="1" nextAc="seek">
              <p:cTn id="812" restart="whenNotActive" fill="hold" evtFilter="cancelBubble" nodeType="interactiveSeq">
                <p:stCondLst>
                  <p:cond evt="onClick" delay="0">
                    <p:tgtEl>
                      <p:spTgt spid="2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3" fill="hold">
                      <p:stCondLst>
                        <p:cond delay="0"/>
                      </p:stCondLst>
                      <p:childTnLst>
                        <p:par>
                          <p:cTn id="814" fill="hold">
                            <p:stCondLst>
                              <p:cond delay="0"/>
                            </p:stCondLst>
                            <p:childTnLst>
                              <p:par>
                                <p:cTn id="8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1"/>
                  </p:tgtEl>
                </p:cond>
              </p:nextCondLst>
            </p:seq>
            <p:seq concurrent="1" nextAc="seek">
              <p:cTn id="817" restart="whenNotActive" fill="hold" evtFilter="cancelBubble" nodeType="interactiveSeq">
                <p:stCondLst>
                  <p:cond evt="onClick" delay="0">
                    <p:tgtEl>
                      <p:spTgt spid="2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8" fill="hold">
                      <p:stCondLst>
                        <p:cond delay="0"/>
                      </p:stCondLst>
                      <p:childTnLst>
                        <p:par>
                          <p:cTn id="819" fill="hold">
                            <p:stCondLst>
                              <p:cond delay="0"/>
                            </p:stCondLst>
                            <p:childTnLst>
                              <p:par>
                                <p:cTn id="8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2"/>
                  </p:tgtEl>
                </p:cond>
              </p:nextCondLst>
            </p:seq>
            <p:seq concurrent="1" nextAc="seek">
              <p:cTn id="822" restart="whenNotActive" fill="hold" evtFilter="cancelBubble" nodeType="interactiveSeq">
                <p:stCondLst>
                  <p:cond evt="onClick" delay="0">
                    <p:tgtEl>
                      <p:spTgt spid="2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3" fill="hold">
                      <p:stCondLst>
                        <p:cond delay="0"/>
                      </p:stCondLst>
                      <p:childTnLst>
                        <p:par>
                          <p:cTn id="824" fill="hold">
                            <p:stCondLst>
                              <p:cond delay="0"/>
                            </p:stCondLst>
                            <p:childTnLst>
                              <p:par>
                                <p:cTn id="8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3"/>
                  </p:tgtEl>
                </p:cond>
              </p:nextCondLst>
            </p:seq>
            <p:seq concurrent="1" nextAc="seek">
              <p:cTn id="827" restart="whenNotActive" fill="hold" evtFilter="cancelBubble" nodeType="interactiveSeq">
                <p:stCondLst>
                  <p:cond evt="onClick" delay="0">
                    <p:tgtEl>
                      <p:spTgt spid="2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8" fill="hold">
                      <p:stCondLst>
                        <p:cond delay="0"/>
                      </p:stCondLst>
                      <p:childTnLst>
                        <p:par>
                          <p:cTn id="829" fill="hold">
                            <p:stCondLst>
                              <p:cond delay="0"/>
                            </p:stCondLst>
                            <p:childTnLst>
                              <p:par>
                                <p:cTn id="8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3"/>
                  </p:tgtEl>
                </p:cond>
              </p:nextCondLst>
            </p:seq>
            <p:seq concurrent="1" nextAc="seek">
              <p:cTn id="832" restart="whenNotActive" fill="hold" evtFilter="cancelBubble" nodeType="interactiveSeq">
                <p:stCondLst>
                  <p:cond evt="onClick" delay="0">
                    <p:tgtEl>
                      <p:spTgt spid="2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3" fill="hold">
                      <p:stCondLst>
                        <p:cond delay="0"/>
                      </p:stCondLst>
                      <p:childTnLst>
                        <p:par>
                          <p:cTn id="834" fill="hold">
                            <p:stCondLst>
                              <p:cond delay="0"/>
                            </p:stCondLst>
                            <p:childTnLst>
                              <p:par>
                                <p:cTn id="8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6"/>
                  </p:tgtEl>
                </p:cond>
              </p:nextCondLst>
            </p:seq>
            <p:seq concurrent="1" nextAc="seek">
              <p:cTn id="837" restart="whenNotActive" fill="hold" evtFilter="cancelBubble" nodeType="interactiveSeq">
                <p:stCondLst>
                  <p:cond evt="onClick" delay="0">
                    <p:tgtEl>
                      <p:spTgt spid="2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8" fill="hold">
                      <p:stCondLst>
                        <p:cond delay="0"/>
                      </p:stCondLst>
                      <p:childTnLst>
                        <p:par>
                          <p:cTn id="839" fill="hold">
                            <p:stCondLst>
                              <p:cond delay="0"/>
                            </p:stCondLst>
                            <p:childTnLst>
                              <p:par>
                                <p:cTn id="8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5"/>
                  </p:tgtEl>
                </p:cond>
              </p:nextCondLst>
            </p:seq>
            <p:seq concurrent="1" nextAc="seek">
              <p:cTn id="842" restart="whenNotActive" fill="hold" evtFilter="cancelBubble" nodeType="interactiveSeq">
                <p:stCondLst>
                  <p:cond evt="onClick" delay="0">
                    <p:tgtEl>
                      <p:spTgt spid="2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3" fill="hold">
                      <p:stCondLst>
                        <p:cond delay="0"/>
                      </p:stCondLst>
                      <p:childTnLst>
                        <p:par>
                          <p:cTn id="844" fill="hold">
                            <p:stCondLst>
                              <p:cond delay="0"/>
                            </p:stCondLst>
                            <p:childTnLst>
                              <p:par>
                                <p:cTn id="8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"/>
                  </p:tgtEl>
                </p:cond>
              </p:nextCondLst>
            </p:seq>
            <p:seq concurrent="1" nextAc="seek">
              <p:cTn id="847" restart="whenNotActive" fill="hold" evtFilter="cancelBubble" nodeType="interactiveSeq">
                <p:stCondLst>
                  <p:cond evt="onClick" delay="0">
                    <p:tgtEl>
                      <p:spTgt spid="2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8" fill="hold">
                      <p:stCondLst>
                        <p:cond delay="0"/>
                      </p:stCondLst>
                      <p:childTnLst>
                        <p:par>
                          <p:cTn id="849" fill="hold">
                            <p:stCondLst>
                              <p:cond delay="0"/>
                            </p:stCondLst>
                            <p:childTnLst>
                              <p:par>
                                <p:cTn id="8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8"/>
                  </p:tgtEl>
                </p:cond>
              </p:nextCondLst>
            </p:seq>
            <p:seq concurrent="1" nextAc="seek">
              <p:cTn id="852" restart="whenNotActive" fill="hold" evtFilter="cancelBubble" nodeType="interactiveSeq">
                <p:stCondLst>
                  <p:cond evt="onClick" delay="0">
                    <p:tgtEl>
                      <p:spTgt spid="2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3" fill="hold">
                      <p:stCondLst>
                        <p:cond delay="0"/>
                      </p:stCondLst>
                      <p:childTnLst>
                        <p:par>
                          <p:cTn id="854" fill="hold">
                            <p:stCondLst>
                              <p:cond delay="0"/>
                            </p:stCondLst>
                            <p:childTnLst>
                              <p:par>
                                <p:cTn id="8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9"/>
                  </p:tgtEl>
                </p:cond>
              </p:nextCondLst>
            </p:seq>
            <p:seq concurrent="1" nextAc="seek">
              <p:cTn id="857" restart="whenNotActive" fill="hold" evtFilter="cancelBubble" nodeType="interactiveSeq">
                <p:stCondLst>
                  <p:cond evt="onClick" delay="0">
                    <p:tgtEl>
                      <p:spTgt spid="3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8" fill="hold">
                      <p:stCondLst>
                        <p:cond delay="0"/>
                      </p:stCondLst>
                      <p:childTnLst>
                        <p:par>
                          <p:cTn id="859" fill="hold">
                            <p:stCondLst>
                              <p:cond delay="0"/>
                            </p:stCondLst>
                            <p:childTnLst>
                              <p:par>
                                <p:cTn id="8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0"/>
                  </p:tgtEl>
                </p:cond>
              </p:nextCondLst>
            </p:seq>
            <p:seq concurrent="1" nextAc="seek">
              <p:cTn id="862" restart="whenNotActive" fill="hold" evtFilter="cancelBubble" nodeType="interactiveSeq">
                <p:stCondLst>
                  <p:cond evt="onClick" delay="0">
                    <p:tgtEl>
                      <p:spTgt spid="3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3" fill="hold">
                      <p:stCondLst>
                        <p:cond delay="0"/>
                      </p:stCondLst>
                      <p:childTnLst>
                        <p:par>
                          <p:cTn id="864" fill="hold">
                            <p:stCondLst>
                              <p:cond delay="0"/>
                            </p:stCondLst>
                            <p:childTnLst>
                              <p:par>
                                <p:cTn id="8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1"/>
                  </p:tgtEl>
                </p:cond>
              </p:nextCondLst>
            </p:seq>
            <p:seq concurrent="1" nextAc="seek">
              <p:cTn id="867" restart="whenNotActive" fill="hold" evtFilter="cancelBubble" nodeType="interactiveSeq">
                <p:stCondLst>
                  <p:cond evt="onClick" delay="0">
                    <p:tgtEl>
                      <p:spTgt spid="3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8" fill="hold">
                      <p:stCondLst>
                        <p:cond delay="0"/>
                      </p:stCondLst>
                      <p:childTnLst>
                        <p:par>
                          <p:cTn id="869" fill="hold">
                            <p:stCondLst>
                              <p:cond delay="0"/>
                            </p:stCondLst>
                            <p:childTnLst>
                              <p:par>
                                <p:cTn id="8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2"/>
                  </p:tgtEl>
                </p:cond>
              </p:nextCondLst>
            </p:seq>
            <p:seq concurrent="1" nextAc="seek">
              <p:cTn id="872" restart="whenNotActive" fill="hold" evtFilter="cancelBubble" nodeType="interactiveSeq">
                <p:stCondLst>
                  <p:cond evt="onClick" delay="0">
                    <p:tgtEl>
                      <p:spTgt spid="3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3" fill="hold">
                      <p:stCondLst>
                        <p:cond delay="0"/>
                      </p:stCondLst>
                      <p:childTnLst>
                        <p:par>
                          <p:cTn id="874" fill="hold">
                            <p:stCondLst>
                              <p:cond delay="0"/>
                            </p:stCondLst>
                            <p:childTnLst>
                              <p:par>
                                <p:cTn id="8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3"/>
                  </p:tgtEl>
                </p:cond>
              </p:nextCondLst>
            </p:seq>
            <p:seq concurrent="1" nextAc="seek">
              <p:cTn id="877" restart="whenNotActive" fill="hold" evtFilter="cancelBubble" nodeType="interactiveSeq">
                <p:stCondLst>
                  <p:cond evt="onClick" delay="0">
                    <p:tgtEl>
                      <p:spTgt spid="3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8" fill="hold">
                      <p:stCondLst>
                        <p:cond delay="0"/>
                      </p:stCondLst>
                      <p:childTnLst>
                        <p:par>
                          <p:cTn id="879" fill="hold">
                            <p:stCondLst>
                              <p:cond delay="0"/>
                            </p:stCondLst>
                            <p:childTnLst>
                              <p:par>
                                <p:cTn id="8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4"/>
                  </p:tgtEl>
                </p:cond>
              </p:nextCondLst>
            </p:seq>
            <p:seq concurrent="1" nextAc="seek">
              <p:cTn id="882" restart="whenNotActive" fill="hold" evtFilter="cancelBubble" nodeType="interactiveSeq">
                <p:stCondLst>
                  <p:cond evt="onClick" delay="0">
                    <p:tgtEl>
                      <p:spTgt spid="2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3" fill="hold">
                      <p:stCondLst>
                        <p:cond delay="0"/>
                      </p:stCondLst>
                      <p:childTnLst>
                        <p:par>
                          <p:cTn id="884" fill="hold">
                            <p:stCondLst>
                              <p:cond delay="0"/>
                            </p:stCondLst>
                            <p:childTnLst>
                              <p:par>
                                <p:cTn id="8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4"/>
                  </p:tgtEl>
                </p:cond>
              </p:nextCondLst>
            </p:seq>
            <p:seq concurrent="1" nextAc="seek">
              <p:cTn id="887" restart="whenNotActive" fill="hold" evtFilter="cancelBubble" nodeType="interactiveSeq">
                <p:stCondLst>
                  <p:cond evt="onClick" delay="0">
                    <p:tgtEl>
                      <p:spTgt spid="3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8" fill="hold">
                      <p:stCondLst>
                        <p:cond delay="0"/>
                      </p:stCondLst>
                      <p:childTnLst>
                        <p:par>
                          <p:cTn id="889" fill="hold">
                            <p:stCondLst>
                              <p:cond delay="0"/>
                            </p:stCondLst>
                            <p:childTnLst>
                              <p:par>
                                <p:cTn id="8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"/>
                  </p:tgtEl>
                </p:cond>
              </p:nextCondLst>
            </p:seq>
            <p:seq concurrent="1" nextAc="seek">
              <p:cTn id="892" restart="whenNotActive" fill="hold" evtFilter="cancelBubble" nodeType="interactiveSeq">
                <p:stCondLst>
                  <p:cond evt="onClick" delay="0">
                    <p:tgtEl>
                      <p:spTgt spid="3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3" fill="hold">
                      <p:stCondLst>
                        <p:cond delay="0"/>
                      </p:stCondLst>
                      <p:childTnLst>
                        <p:par>
                          <p:cTn id="894" fill="hold">
                            <p:stCondLst>
                              <p:cond delay="0"/>
                            </p:stCondLst>
                            <p:childTnLst>
                              <p:par>
                                <p:cTn id="8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6"/>
                  </p:tgtEl>
                </p:cond>
              </p:nextCondLst>
            </p:seq>
            <p:seq concurrent="1" nextAc="seek">
              <p:cTn id="897" restart="whenNotActive" fill="hold" evtFilter="cancelBubble" nodeType="interactiveSeq">
                <p:stCondLst>
                  <p:cond evt="onClick" delay="0">
                    <p:tgtEl>
                      <p:spTgt spid="3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8" fill="hold">
                      <p:stCondLst>
                        <p:cond delay="0"/>
                      </p:stCondLst>
                      <p:childTnLst>
                        <p:par>
                          <p:cTn id="899" fill="hold">
                            <p:stCondLst>
                              <p:cond delay="0"/>
                            </p:stCondLst>
                            <p:childTnLst>
                              <p:par>
                                <p:cTn id="9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"/>
                  </p:tgtEl>
                </p:cond>
              </p:nextCondLst>
            </p:seq>
            <p:seq concurrent="1" nextAc="seek">
              <p:cTn id="902" restart="whenNotActive" fill="hold" evtFilter="cancelBubble" nodeType="interactiveSeq">
                <p:stCondLst>
                  <p:cond evt="onClick" delay="0">
                    <p:tgtEl>
                      <p:spTgt spid="3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3" fill="hold">
                      <p:stCondLst>
                        <p:cond delay="0"/>
                      </p:stCondLst>
                      <p:childTnLst>
                        <p:par>
                          <p:cTn id="904" fill="hold">
                            <p:stCondLst>
                              <p:cond delay="0"/>
                            </p:stCondLst>
                            <p:childTnLst>
                              <p:par>
                                <p:cTn id="9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"/>
                  </p:tgtEl>
                </p:cond>
              </p:nextCondLst>
            </p:seq>
            <p:seq concurrent="1" nextAc="seek">
              <p:cTn id="907" restart="whenNotActive" fill="hold" evtFilter="cancelBubble" nodeType="interactiveSeq">
                <p:stCondLst>
                  <p:cond evt="onClick" delay="0">
                    <p:tgtEl>
                      <p:spTgt spid="3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8" fill="hold">
                      <p:stCondLst>
                        <p:cond delay="0"/>
                      </p:stCondLst>
                      <p:childTnLst>
                        <p:par>
                          <p:cTn id="909" fill="hold">
                            <p:stCondLst>
                              <p:cond delay="0"/>
                            </p:stCondLst>
                            <p:childTnLst>
                              <p:par>
                                <p:cTn id="9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0"/>
                  </p:tgtEl>
                </p:cond>
              </p:nextCondLst>
            </p:seq>
            <p:seq concurrent="1" nextAc="seek">
              <p:cTn id="912" restart="whenNotActive" fill="hold" evtFilter="cancelBubble" nodeType="interactiveSeq">
                <p:stCondLst>
                  <p:cond evt="onClick" delay="0">
                    <p:tgtEl>
                      <p:spTgt spid="3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3" fill="hold">
                      <p:stCondLst>
                        <p:cond delay="0"/>
                      </p:stCondLst>
                      <p:childTnLst>
                        <p:par>
                          <p:cTn id="914" fill="hold">
                            <p:stCondLst>
                              <p:cond delay="0"/>
                            </p:stCondLst>
                            <p:childTnLst>
                              <p:par>
                                <p:cTn id="9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1"/>
                  </p:tgtEl>
                </p:cond>
              </p:nextCondLst>
            </p:seq>
            <p:seq concurrent="1" nextAc="seek">
              <p:cTn id="917" restart="whenNotActive" fill="hold" evtFilter="cancelBubble" nodeType="interactiveSeq">
                <p:stCondLst>
                  <p:cond evt="onClick" delay="0">
                    <p:tgtEl>
                      <p:spTgt spid="3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8" fill="hold">
                      <p:stCondLst>
                        <p:cond delay="0"/>
                      </p:stCondLst>
                      <p:childTnLst>
                        <p:par>
                          <p:cTn id="919" fill="hold">
                            <p:stCondLst>
                              <p:cond delay="0"/>
                            </p:stCondLst>
                            <p:childTnLst>
                              <p:par>
                                <p:cTn id="9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"/>
                  </p:tgtEl>
                </p:cond>
              </p:nextCondLst>
            </p:seq>
            <p:seq concurrent="1" nextAc="seek">
              <p:cTn id="922" restart="whenNotActive" fill="hold" evtFilter="cancelBubble" nodeType="interactiveSeq">
                <p:stCondLst>
                  <p:cond evt="onClick" delay="0">
                    <p:tgtEl>
                      <p:spTgt spid="3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3" fill="hold">
                      <p:stCondLst>
                        <p:cond delay="0"/>
                      </p:stCondLst>
                      <p:childTnLst>
                        <p:par>
                          <p:cTn id="924" fill="hold">
                            <p:stCondLst>
                              <p:cond delay="0"/>
                            </p:stCondLst>
                            <p:childTnLst>
                              <p:par>
                                <p:cTn id="9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"/>
                  </p:tgtEl>
                </p:cond>
              </p:nextCondLst>
            </p:seq>
            <p:seq concurrent="1" nextAc="seek">
              <p:cTn id="927" restart="whenNotActive" fill="hold" evtFilter="cancelBubble" nodeType="interactiveSeq">
                <p:stCondLst>
                  <p:cond evt="onClick" delay="0">
                    <p:tgtEl>
                      <p:spTgt spid="3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8" fill="hold">
                      <p:stCondLst>
                        <p:cond delay="0"/>
                      </p:stCondLst>
                      <p:childTnLst>
                        <p:par>
                          <p:cTn id="929" fill="hold">
                            <p:stCondLst>
                              <p:cond delay="0"/>
                            </p:stCondLst>
                            <p:childTnLst>
                              <p:par>
                                <p:cTn id="9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4"/>
                  </p:tgtEl>
                </p:cond>
              </p:nextCondLst>
            </p:seq>
            <p:seq concurrent="1" nextAc="seek">
              <p:cTn id="932" restart="whenNotActive" fill="hold" evtFilter="cancelBubble" nodeType="interactiveSeq">
                <p:stCondLst>
                  <p:cond evt="onClick" delay="0">
                    <p:tgtEl>
                      <p:spTgt spid="3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3" fill="hold">
                      <p:stCondLst>
                        <p:cond delay="0"/>
                      </p:stCondLst>
                      <p:childTnLst>
                        <p:par>
                          <p:cTn id="934" fill="hold">
                            <p:stCondLst>
                              <p:cond delay="0"/>
                            </p:stCondLst>
                            <p:childTnLst>
                              <p:par>
                                <p:cTn id="9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5"/>
                  </p:tgtEl>
                </p:cond>
              </p:nextCondLst>
            </p:seq>
            <p:seq concurrent="1" nextAc="seek">
              <p:cTn id="937" restart="whenNotActive" fill="hold" evtFilter="cancelBubble" nodeType="interactiveSeq">
                <p:stCondLst>
                  <p:cond evt="onClick" delay="0">
                    <p:tgtEl>
                      <p:spTgt spid="3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8" fill="hold">
                      <p:stCondLst>
                        <p:cond delay="0"/>
                      </p:stCondLst>
                      <p:childTnLst>
                        <p:par>
                          <p:cTn id="939" fill="hold">
                            <p:stCondLst>
                              <p:cond delay="0"/>
                            </p:stCondLst>
                            <p:childTnLst>
                              <p:par>
                                <p:cTn id="9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5"/>
                  </p:tgtEl>
                </p:cond>
              </p:nextCondLst>
            </p:seq>
            <p:seq concurrent="1" nextAc="seek">
              <p:cTn id="942" restart="whenNotActive" fill="hold" evtFilter="cancelBubble" nodeType="interactiveSeq">
                <p:stCondLst>
                  <p:cond evt="onClick" delay="0">
                    <p:tgtEl>
                      <p:spTgt spid="3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3" fill="hold">
                      <p:stCondLst>
                        <p:cond delay="0"/>
                      </p:stCondLst>
                      <p:childTnLst>
                        <p:par>
                          <p:cTn id="944" fill="hold">
                            <p:stCondLst>
                              <p:cond delay="0"/>
                            </p:stCondLst>
                            <p:childTnLst>
                              <p:par>
                                <p:cTn id="9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8"/>
                  </p:tgtEl>
                </p:cond>
              </p:nextCondLst>
            </p:seq>
            <p:seq concurrent="1" nextAc="seek">
              <p:cTn id="947" restart="whenNotActive" fill="hold" evtFilter="cancelBubble" nodeType="interactiveSeq">
                <p:stCondLst>
                  <p:cond evt="onClick" delay="0">
                    <p:tgtEl>
                      <p:spTgt spid="3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8" fill="hold">
                      <p:stCondLst>
                        <p:cond delay="0"/>
                      </p:stCondLst>
                      <p:childTnLst>
                        <p:par>
                          <p:cTn id="949" fill="hold">
                            <p:stCondLst>
                              <p:cond delay="0"/>
                            </p:stCondLst>
                            <p:childTnLst>
                              <p:par>
                                <p:cTn id="9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"/>
                  </p:tgtEl>
                </p:cond>
              </p:nextCondLst>
            </p:seq>
            <p:seq concurrent="1" nextAc="seek">
              <p:cTn id="952" restart="whenNotActive" fill="hold" evtFilter="cancelBubble" nodeType="interactiveSeq">
                <p:stCondLst>
                  <p:cond evt="onClick" delay="0">
                    <p:tgtEl>
                      <p:spTgt spid="3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3" fill="hold">
                      <p:stCondLst>
                        <p:cond delay="0"/>
                      </p:stCondLst>
                      <p:childTnLst>
                        <p:par>
                          <p:cTn id="954" fill="hold">
                            <p:stCondLst>
                              <p:cond delay="0"/>
                            </p:stCondLst>
                            <p:childTnLst>
                              <p:par>
                                <p:cTn id="9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9"/>
                  </p:tgtEl>
                </p:cond>
              </p:nextCondLst>
            </p:seq>
            <p:seq concurrent="1" nextAc="seek">
              <p:cTn id="957" restart="whenNotActive" fill="hold" evtFilter="cancelBubble" nodeType="interactiveSeq">
                <p:stCondLst>
                  <p:cond evt="onClick" delay="0">
                    <p:tgtEl>
                      <p:spTgt spid="3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8" fill="hold">
                      <p:stCondLst>
                        <p:cond delay="0"/>
                      </p:stCondLst>
                      <p:childTnLst>
                        <p:par>
                          <p:cTn id="959" fill="hold">
                            <p:stCondLst>
                              <p:cond delay="0"/>
                            </p:stCondLst>
                            <p:childTnLst>
                              <p:par>
                                <p:cTn id="9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0"/>
                  </p:tgtEl>
                </p:cond>
              </p:nextCondLst>
            </p:seq>
            <p:seq concurrent="1" nextAc="seek">
              <p:cTn id="962" restart="whenNotActive" fill="hold" evtFilter="cancelBubble" nodeType="interactiveSeq">
                <p:stCondLst>
                  <p:cond evt="onClick" delay="0">
                    <p:tgtEl>
                      <p:spTgt spid="3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3" fill="hold">
                      <p:stCondLst>
                        <p:cond delay="0"/>
                      </p:stCondLst>
                      <p:childTnLst>
                        <p:par>
                          <p:cTn id="964" fill="hold">
                            <p:stCondLst>
                              <p:cond delay="0"/>
                            </p:stCondLst>
                            <p:childTnLst>
                              <p:par>
                                <p:cTn id="9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1"/>
                  </p:tgtEl>
                </p:cond>
              </p:nextCondLst>
            </p:seq>
            <p:seq concurrent="1" nextAc="seek">
              <p:cTn id="967" restart="whenNotActive" fill="hold" evtFilter="cancelBubble" nodeType="interactiveSeq">
                <p:stCondLst>
                  <p:cond evt="onClick" delay="0">
                    <p:tgtEl>
                      <p:spTgt spid="3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8" fill="hold">
                      <p:stCondLst>
                        <p:cond delay="0"/>
                      </p:stCondLst>
                      <p:childTnLst>
                        <p:par>
                          <p:cTn id="969" fill="hold">
                            <p:stCondLst>
                              <p:cond delay="0"/>
                            </p:stCondLst>
                            <p:childTnLst>
                              <p:par>
                                <p:cTn id="9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2"/>
                  </p:tgtEl>
                </p:cond>
              </p:nextCondLst>
            </p:seq>
            <p:seq concurrent="1" nextAc="seek">
              <p:cTn id="972" restart="whenNotActive" fill="hold" evtFilter="cancelBubble" nodeType="interactiveSeq">
                <p:stCondLst>
                  <p:cond evt="onClick" delay="0">
                    <p:tgtEl>
                      <p:spTgt spid="3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3" fill="hold">
                      <p:stCondLst>
                        <p:cond delay="0"/>
                      </p:stCondLst>
                      <p:childTnLst>
                        <p:par>
                          <p:cTn id="974" fill="hold">
                            <p:stCondLst>
                              <p:cond delay="0"/>
                            </p:stCondLst>
                            <p:childTnLst>
                              <p:par>
                                <p:cTn id="9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3"/>
                  </p:tgtEl>
                </p:cond>
              </p:nextCondLst>
            </p:seq>
            <p:seq concurrent="1" nextAc="seek">
              <p:cTn id="977" restart="whenNotActive" fill="hold" evtFilter="cancelBubble" nodeType="interactiveSeq">
                <p:stCondLst>
                  <p:cond evt="onClick" delay="0">
                    <p:tgtEl>
                      <p:spTgt spid="3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8" fill="hold">
                      <p:stCondLst>
                        <p:cond delay="0"/>
                      </p:stCondLst>
                      <p:childTnLst>
                        <p:par>
                          <p:cTn id="979" fill="hold">
                            <p:stCondLst>
                              <p:cond delay="0"/>
                            </p:stCondLst>
                            <p:childTnLst>
                              <p:par>
                                <p:cTn id="9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4"/>
                  </p:tgtEl>
                </p:cond>
              </p:nextCondLst>
            </p:seq>
            <p:seq concurrent="1" nextAc="seek">
              <p:cTn id="982" restart="whenNotActive" fill="hold" evtFilter="cancelBubble" nodeType="interactiveSeq">
                <p:stCondLst>
                  <p:cond evt="onClick" delay="0">
                    <p:tgtEl>
                      <p:spTgt spid="3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3" fill="hold">
                      <p:stCondLst>
                        <p:cond delay="0"/>
                      </p:stCondLst>
                      <p:childTnLst>
                        <p:par>
                          <p:cTn id="984" fill="hold">
                            <p:stCondLst>
                              <p:cond delay="0"/>
                            </p:stCondLst>
                            <p:childTnLst>
                              <p:par>
                                <p:cTn id="9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5"/>
                  </p:tgtEl>
                </p:cond>
              </p:nextCondLst>
            </p:seq>
            <p:seq concurrent="1" nextAc="seek">
              <p:cTn id="987" restart="whenNotActive" fill="hold" evtFilter="cancelBubble" nodeType="interactiveSeq">
                <p:stCondLst>
                  <p:cond evt="onClick" delay="0">
                    <p:tgtEl>
                      <p:spTgt spid="3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8" fill="hold">
                      <p:stCondLst>
                        <p:cond delay="0"/>
                      </p:stCondLst>
                      <p:childTnLst>
                        <p:par>
                          <p:cTn id="989" fill="hold">
                            <p:stCondLst>
                              <p:cond delay="0"/>
                            </p:stCondLst>
                            <p:childTnLst>
                              <p:par>
                                <p:cTn id="9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6"/>
                  </p:tgtEl>
                </p:cond>
              </p:nextCondLst>
            </p:seq>
            <p:seq concurrent="1" nextAc="seek">
              <p:cTn id="992" restart="whenNotActive" fill="hold" evtFilter="cancelBubble" nodeType="interactiveSeq">
                <p:stCondLst>
                  <p:cond evt="onClick" delay="0">
                    <p:tgtEl>
                      <p:spTgt spid="3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3" fill="hold">
                      <p:stCondLst>
                        <p:cond delay="0"/>
                      </p:stCondLst>
                      <p:childTnLst>
                        <p:par>
                          <p:cTn id="994" fill="hold">
                            <p:stCondLst>
                              <p:cond delay="0"/>
                            </p:stCondLst>
                            <p:childTnLst>
                              <p:par>
                                <p:cTn id="9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6"/>
                  </p:tgtEl>
                </p:cond>
              </p:nextCondLst>
            </p:seq>
            <p:seq concurrent="1" nextAc="seek">
              <p:cTn id="997" restart="whenNotActive" fill="hold" evtFilter="cancelBubble" nodeType="interactiveSeq">
                <p:stCondLst>
                  <p:cond evt="onClick" delay="0">
                    <p:tgtEl>
                      <p:spTgt spid="3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8" fill="hold">
                      <p:stCondLst>
                        <p:cond delay="0"/>
                      </p:stCondLst>
                      <p:childTnLst>
                        <p:par>
                          <p:cTn id="999" fill="hold">
                            <p:stCondLst>
                              <p:cond delay="0"/>
                            </p:stCondLst>
                            <p:childTnLst>
                              <p:par>
                                <p:cTn id="10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9"/>
                  </p:tgtEl>
                </p:cond>
              </p:nextCondLst>
            </p:seq>
            <p:seq concurrent="1" nextAc="seek">
              <p:cTn id="1002" restart="whenNotActive" fill="hold" evtFilter="cancelBubble" nodeType="interactiveSeq">
                <p:stCondLst>
                  <p:cond evt="onClick" delay="0">
                    <p:tgtEl>
                      <p:spTgt spid="3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3" fill="hold">
                      <p:stCondLst>
                        <p:cond delay="0"/>
                      </p:stCondLst>
                      <p:childTnLst>
                        <p:par>
                          <p:cTn id="1004" fill="hold">
                            <p:stCondLst>
                              <p:cond delay="0"/>
                            </p:stCondLst>
                            <p:childTnLst>
                              <p:par>
                                <p:cTn id="10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8"/>
                  </p:tgtEl>
                </p:cond>
              </p:nextCondLst>
            </p:seq>
            <p:seq concurrent="1" nextAc="seek">
              <p:cTn id="1007" restart="whenNotActive" fill="hold" evtFilter="cancelBubble" nodeType="interactiveSeq">
                <p:stCondLst>
                  <p:cond evt="onClick" delay="0">
                    <p:tgtEl>
                      <p:spTgt spid="3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8" fill="hold">
                      <p:stCondLst>
                        <p:cond delay="0"/>
                      </p:stCondLst>
                      <p:childTnLst>
                        <p:par>
                          <p:cTn id="1009" fill="hold">
                            <p:stCondLst>
                              <p:cond delay="0"/>
                            </p:stCondLst>
                            <p:childTnLst>
                              <p:par>
                                <p:cTn id="10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0"/>
                  </p:tgtEl>
                </p:cond>
              </p:nextCondLst>
            </p:seq>
            <p:seq concurrent="1" nextAc="seek">
              <p:cTn id="1012" restart="whenNotActive" fill="hold" evtFilter="cancelBubble" nodeType="interactiveSeq">
                <p:stCondLst>
                  <p:cond evt="onClick" delay="0">
                    <p:tgtEl>
                      <p:spTgt spid="3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3" fill="hold">
                      <p:stCondLst>
                        <p:cond delay="0"/>
                      </p:stCondLst>
                      <p:childTnLst>
                        <p:par>
                          <p:cTn id="1014" fill="hold">
                            <p:stCondLst>
                              <p:cond delay="0"/>
                            </p:stCondLst>
                            <p:childTnLst>
                              <p:par>
                                <p:cTn id="10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1"/>
                  </p:tgtEl>
                </p:cond>
              </p:nextCondLst>
            </p:seq>
            <p:seq concurrent="1" nextAc="seek">
              <p:cTn id="1017" restart="whenNotActive" fill="hold" evtFilter="cancelBubble" nodeType="interactiveSeq">
                <p:stCondLst>
                  <p:cond evt="onClick" delay="0">
                    <p:tgtEl>
                      <p:spTgt spid="3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8" fill="hold">
                      <p:stCondLst>
                        <p:cond delay="0"/>
                      </p:stCondLst>
                      <p:childTnLst>
                        <p:par>
                          <p:cTn id="1019" fill="hold">
                            <p:stCondLst>
                              <p:cond delay="0"/>
                            </p:stCondLst>
                            <p:childTnLst>
                              <p:par>
                                <p:cTn id="10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2"/>
                  </p:tgtEl>
                </p:cond>
              </p:nextCondLst>
            </p:seq>
            <p:seq concurrent="1" nextAc="seek">
              <p:cTn id="1022" restart="whenNotActive" fill="hold" evtFilter="cancelBubble" nodeType="interactiveSeq">
                <p:stCondLst>
                  <p:cond evt="onClick" delay="0">
                    <p:tgtEl>
                      <p:spTgt spid="3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3" fill="hold">
                      <p:stCondLst>
                        <p:cond delay="0"/>
                      </p:stCondLst>
                      <p:childTnLst>
                        <p:par>
                          <p:cTn id="1024" fill="hold">
                            <p:stCondLst>
                              <p:cond delay="0"/>
                            </p:stCondLst>
                            <p:childTnLst>
                              <p:par>
                                <p:cTn id="10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3"/>
                  </p:tgtEl>
                </p:cond>
              </p:nextCondLst>
            </p:seq>
            <p:seq concurrent="1" nextAc="seek">
              <p:cTn id="1027" restart="whenNotActive" fill="hold" evtFilter="cancelBubble" nodeType="interactiveSeq">
                <p:stCondLst>
                  <p:cond evt="onClick" delay="0">
                    <p:tgtEl>
                      <p:spTgt spid="3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8" fill="hold">
                      <p:stCondLst>
                        <p:cond delay="0"/>
                      </p:stCondLst>
                      <p:childTnLst>
                        <p:par>
                          <p:cTn id="1029" fill="hold">
                            <p:stCondLst>
                              <p:cond delay="0"/>
                            </p:stCondLst>
                            <p:childTnLst>
                              <p:par>
                                <p:cTn id="10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4"/>
                  </p:tgtEl>
                </p:cond>
              </p:nextCondLst>
            </p:seq>
            <p:seq concurrent="1" nextAc="seek">
              <p:cTn id="1032" restart="whenNotActive" fill="hold" evtFilter="cancelBubble" nodeType="interactiveSeq">
                <p:stCondLst>
                  <p:cond evt="onClick" delay="0">
                    <p:tgtEl>
                      <p:spTgt spid="3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3" fill="hold">
                      <p:stCondLst>
                        <p:cond delay="0"/>
                      </p:stCondLst>
                      <p:childTnLst>
                        <p:par>
                          <p:cTn id="1034" fill="hold">
                            <p:stCondLst>
                              <p:cond delay="0"/>
                            </p:stCondLst>
                            <p:childTnLst>
                              <p:par>
                                <p:cTn id="10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5"/>
                  </p:tgtEl>
                </p:cond>
              </p:nextCondLst>
            </p:seq>
            <p:seq concurrent="1" nextAc="seek">
              <p:cTn id="1037" restart="whenNotActive" fill="hold" evtFilter="cancelBubble" nodeType="interactiveSeq">
                <p:stCondLst>
                  <p:cond evt="onClick" delay="0">
                    <p:tgtEl>
                      <p:spTgt spid="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8" fill="hold">
                      <p:stCondLst>
                        <p:cond delay="0"/>
                      </p:stCondLst>
                      <p:childTnLst>
                        <p:par>
                          <p:cTn id="1039" fill="hold">
                            <p:stCondLst>
                              <p:cond delay="0"/>
                            </p:stCondLst>
                            <p:childTnLst>
                              <p:par>
                                <p:cTn id="10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6"/>
                  </p:tgtEl>
                </p:cond>
              </p:nextCondLst>
            </p:seq>
            <p:seq concurrent="1" nextAc="seek">
              <p:cTn id="1042" restart="whenNotActive" fill="hold" evtFilter="cancelBubble" nodeType="interactiveSeq">
                <p:stCondLst>
                  <p:cond evt="onClick" delay="0">
                    <p:tgtEl>
                      <p:spTgt spid="3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3" fill="hold">
                      <p:stCondLst>
                        <p:cond delay="0"/>
                      </p:stCondLst>
                      <p:childTnLst>
                        <p:par>
                          <p:cTn id="1044" fill="hold">
                            <p:stCondLst>
                              <p:cond delay="0"/>
                            </p:stCondLst>
                            <p:childTnLst>
                              <p:par>
                                <p:cTn id="10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7"/>
                  </p:tgtEl>
                </p:cond>
              </p:nextCondLst>
            </p:seq>
            <p:seq concurrent="1" nextAc="seek">
              <p:cTn id="1047" restart="whenNotActive" fill="hold" evtFilter="cancelBubble" nodeType="interactiveSeq">
                <p:stCondLst>
                  <p:cond evt="onClick" delay="0">
                    <p:tgtEl>
                      <p:spTgt spid="3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8" fill="hold">
                      <p:stCondLst>
                        <p:cond delay="0"/>
                      </p:stCondLst>
                      <p:childTnLst>
                        <p:par>
                          <p:cTn id="1049" fill="hold">
                            <p:stCondLst>
                              <p:cond delay="0"/>
                            </p:stCondLst>
                            <p:childTnLst>
                              <p:par>
                                <p:cTn id="10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7"/>
                  </p:tgtEl>
                </p:cond>
              </p:nextCondLst>
            </p:seq>
            <p:seq concurrent="1" nextAc="seek">
              <p:cTn id="1052" restart="whenNotActive" fill="hold" evtFilter="cancelBubble" nodeType="interactiveSeq">
                <p:stCondLst>
                  <p:cond evt="onClick" delay="0">
                    <p:tgtEl>
                      <p:spTgt spid="3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3" fill="hold">
                      <p:stCondLst>
                        <p:cond delay="0"/>
                      </p:stCondLst>
                      <p:childTnLst>
                        <p:par>
                          <p:cTn id="1054" fill="hold">
                            <p:stCondLst>
                              <p:cond delay="0"/>
                            </p:stCondLst>
                            <p:childTnLst>
                              <p:par>
                                <p:cTn id="10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0"/>
                  </p:tgtEl>
                </p:cond>
              </p:nextCondLst>
            </p:seq>
            <p:seq concurrent="1" nextAc="seek">
              <p:cTn id="1057" restart="whenNotActive" fill="hold" evtFilter="cancelBubble" nodeType="interactiveSeq">
                <p:stCondLst>
                  <p:cond evt="onClick" delay="0">
                    <p:tgtEl>
                      <p:spTgt spid="3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8" fill="hold">
                      <p:stCondLst>
                        <p:cond delay="0"/>
                      </p:stCondLst>
                      <p:childTnLst>
                        <p:par>
                          <p:cTn id="1059" fill="hold">
                            <p:stCondLst>
                              <p:cond delay="0"/>
                            </p:stCondLst>
                            <p:childTnLst>
                              <p:par>
                                <p:cTn id="10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9"/>
                  </p:tgtEl>
                </p:cond>
              </p:nextCondLst>
            </p:seq>
            <p:seq concurrent="1" nextAc="seek">
              <p:cTn id="1062" restart="whenNotActive" fill="hold" evtFilter="cancelBubble" nodeType="interactiveSeq">
                <p:stCondLst>
                  <p:cond evt="onClick" delay="0">
                    <p:tgtEl>
                      <p:spTgt spid="3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3" fill="hold">
                      <p:stCondLst>
                        <p:cond delay="0"/>
                      </p:stCondLst>
                      <p:childTnLst>
                        <p:par>
                          <p:cTn id="1064" fill="hold">
                            <p:stCondLst>
                              <p:cond delay="0"/>
                            </p:stCondLst>
                            <p:childTnLst>
                              <p:par>
                                <p:cTn id="10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1"/>
                  </p:tgtEl>
                </p:cond>
              </p:nextCondLst>
            </p:seq>
            <p:seq concurrent="1" nextAc="seek">
              <p:cTn id="1067" restart="whenNotActive" fill="hold" evtFilter="cancelBubble" nodeType="interactiveSeq">
                <p:stCondLst>
                  <p:cond evt="onClick" delay="0">
                    <p:tgtEl>
                      <p:spTgt spid="3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8" fill="hold">
                      <p:stCondLst>
                        <p:cond delay="0"/>
                      </p:stCondLst>
                      <p:childTnLst>
                        <p:par>
                          <p:cTn id="1069" fill="hold">
                            <p:stCondLst>
                              <p:cond delay="0"/>
                            </p:stCondLst>
                            <p:childTnLst>
                              <p:par>
                                <p:cTn id="10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2"/>
                  </p:tgtEl>
                </p:cond>
              </p:nextCondLst>
            </p:seq>
            <p:seq concurrent="1" nextAc="seek">
              <p:cTn id="1072" restart="whenNotActive" fill="hold" evtFilter="cancelBubble" nodeType="interactiveSeq">
                <p:stCondLst>
                  <p:cond evt="onClick" delay="0">
                    <p:tgtEl>
                      <p:spTgt spid="3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3" fill="hold">
                      <p:stCondLst>
                        <p:cond delay="0"/>
                      </p:stCondLst>
                      <p:childTnLst>
                        <p:par>
                          <p:cTn id="1074" fill="hold">
                            <p:stCondLst>
                              <p:cond delay="0"/>
                            </p:stCondLst>
                            <p:childTnLst>
                              <p:par>
                                <p:cTn id="10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3"/>
                  </p:tgtEl>
                </p:cond>
              </p:nextCondLst>
            </p:seq>
            <p:seq concurrent="1" nextAc="seek">
              <p:cTn id="1077" restart="whenNotActive" fill="hold" evtFilter="cancelBubble" nodeType="interactiveSeq">
                <p:stCondLst>
                  <p:cond evt="onClick" delay="0">
                    <p:tgtEl>
                      <p:spTgt spid="3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8" fill="hold">
                      <p:stCondLst>
                        <p:cond delay="0"/>
                      </p:stCondLst>
                      <p:childTnLst>
                        <p:par>
                          <p:cTn id="1079" fill="hold">
                            <p:stCondLst>
                              <p:cond delay="0"/>
                            </p:stCondLst>
                            <p:childTnLst>
                              <p:par>
                                <p:cTn id="10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4"/>
                  </p:tgtEl>
                </p:cond>
              </p:nextCondLst>
            </p:seq>
            <p:seq concurrent="1" nextAc="seek">
              <p:cTn id="1082" restart="whenNotActive" fill="hold" evtFilter="cancelBubble" nodeType="interactiveSeq">
                <p:stCondLst>
                  <p:cond evt="onClick" delay="0">
                    <p:tgtEl>
                      <p:spTgt spid="3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3" fill="hold">
                      <p:stCondLst>
                        <p:cond delay="0"/>
                      </p:stCondLst>
                      <p:childTnLst>
                        <p:par>
                          <p:cTn id="1084" fill="hold">
                            <p:stCondLst>
                              <p:cond delay="0"/>
                            </p:stCondLst>
                            <p:childTnLst>
                              <p:par>
                                <p:cTn id="10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5"/>
                  </p:tgtEl>
                </p:cond>
              </p:nextCondLst>
            </p:seq>
            <p:seq concurrent="1" nextAc="seek">
              <p:cTn id="1087" restart="whenNotActive" fill="hold" evtFilter="cancelBubble" nodeType="interactiveSeq">
                <p:stCondLst>
                  <p:cond evt="onClick" delay="0">
                    <p:tgtEl>
                      <p:spTgt spid="3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8" fill="hold">
                      <p:stCondLst>
                        <p:cond delay="0"/>
                      </p:stCondLst>
                      <p:childTnLst>
                        <p:par>
                          <p:cTn id="1089" fill="hold">
                            <p:stCondLst>
                              <p:cond delay="0"/>
                            </p:stCondLst>
                            <p:childTnLst>
                              <p:par>
                                <p:cTn id="10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6"/>
                  </p:tgtEl>
                </p:cond>
              </p:nextCondLst>
            </p:seq>
            <p:seq concurrent="1" nextAc="seek">
              <p:cTn id="1092" restart="whenNotActive" fill="hold" evtFilter="cancelBubble" nodeType="interactiveSeq">
                <p:stCondLst>
                  <p:cond evt="onClick" delay="0">
                    <p:tgtEl>
                      <p:spTgt spid="3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3" fill="hold">
                      <p:stCondLst>
                        <p:cond delay="0"/>
                      </p:stCondLst>
                      <p:childTnLst>
                        <p:par>
                          <p:cTn id="1094" fill="hold">
                            <p:stCondLst>
                              <p:cond delay="0"/>
                            </p:stCondLst>
                            <p:childTnLst>
                              <p:par>
                                <p:cTn id="10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7"/>
                  </p:tgtEl>
                </p:cond>
              </p:nextCondLst>
            </p:seq>
            <p:seq concurrent="1" nextAc="seek">
              <p:cTn id="1097" restart="whenNotActive" fill="hold" evtFilter="cancelBubble" nodeType="interactiveSeq">
                <p:stCondLst>
                  <p:cond evt="onClick" delay="0">
                    <p:tgtEl>
                      <p:spTgt spid="3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8" fill="hold">
                      <p:stCondLst>
                        <p:cond delay="0"/>
                      </p:stCondLst>
                      <p:childTnLst>
                        <p:par>
                          <p:cTn id="1099" fill="hold">
                            <p:stCondLst>
                              <p:cond delay="0"/>
                            </p:stCondLst>
                            <p:childTnLst>
                              <p:par>
                                <p:cTn id="1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"/>
                  </p:tgtEl>
                </p:cond>
              </p:nextCondLst>
            </p:seq>
            <p:seq concurrent="1" nextAc="seek">
              <p:cTn id="1102" restart="whenNotActive" fill="hold" evtFilter="cancelBubble" nodeType="interactiveSeq">
                <p:stCondLst>
                  <p:cond evt="onClick" delay="0">
                    <p:tgtEl>
                      <p:spTgt spid="3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3" fill="hold">
                      <p:stCondLst>
                        <p:cond delay="0"/>
                      </p:stCondLst>
                      <p:childTnLst>
                        <p:par>
                          <p:cTn id="1104" fill="hold">
                            <p:stCondLst>
                              <p:cond delay="0"/>
                            </p:stCondLst>
                            <p:childTnLst>
                              <p:par>
                                <p:cTn id="1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8"/>
                  </p:tgtEl>
                </p:cond>
              </p:nextCondLst>
            </p:seq>
            <p:seq concurrent="1" nextAc="seek">
              <p:cTn id="1107" restart="whenNotActive" fill="hold" evtFilter="cancelBubble" nodeType="interactiveSeq">
                <p:stCondLst>
                  <p:cond evt="onClick" delay="0">
                    <p:tgtEl>
                      <p:spTgt spid="3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8" fill="hold">
                      <p:stCondLst>
                        <p:cond delay="0"/>
                      </p:stCondLst>
                      <p:childTnLst>
                        <p:par>
                          <p:cTn id="1109" fill="hold">
                            <p:stCondLst>
                              <p:cond delay="0"/>
                            </p:stCondLst>
                            <p:childTnLst>
                              <p:par>
                                <p:cTn id="1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1"/>
                  </p:tgtEl>
                </p:cond>
              </p:nextCondLst>
            </p:seq>
            <p:seq concurrent="1" nextAc="seek">
              <p:cTn id="1112" restart="whenNotActive" fill="hold" evtFilter="cancelBubble" nodeType="interactiveSeq">
                <p:stCondLst>
                  <p:cond evt="onClick" delay="0">
                    <p:tgtEl>
                      <p:spTgt spid="3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3" fill="hold">
                      <p:stCondLst>
                        <p:cond delay="0"/>
                      </p:stCondLst>
                      <p:childTnLst>
                        <p:par>
                          <p:cTn id="1114" fill="hold">
                            <p:stCondLst>
                              <p:cond delay="0"/>
                            </p:stCondLst>
                            <p:childTnLst>
                              <p:par>
                                <p:cTn id="1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0"/>
                  </p:tgtEl>
                </p:cond>
              </p:nextCondLst>
            </p:seq>
            <p:seq concurrent="1" nextAc="seek">
              <p:cTn id="1117" restart="whenNotActive" fill="hold" evtFilter="cancelBubble" nodeType="interactiveSeq">
                <p:stCondLst>
                  <p:cond evt="onClick" delay="0">
                    <p:tgtEl>
                      <p:spTgt spid="3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8" fill="hold">
                      <p:stCondLst>
                        <p:cond delay="0"/>
                      </p:stCondLst>
                      <p:childTnLst>
                        <p:par>
                          <p:cTn id="1119" fill="hold">
                            <p:stCondLst>
                              <p:cond delay="0"/>
                            </p:stCondLst>
                            <p:childTnLst>
                              <p:par>
                                <p:cTn id="11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2"/>
                  </p:tgtEl>
                </p:cond>
              </p:nextCondLst>
            </p:seq>
            <p:seq concurrent="1" nextAc="seek">
              <p:cTn id="1122" restart="whenNotActive" fill="hold" evtFilter="cancelBubble" nodeType="interactiveSeq">
                <p:stCondLst>
                  <p:cond evt="onClick" delay="0">
                    <p:tgtEl>
                      <p:spTgt spid="3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3" fill="hold">
                      <p:stCondLst>
                        <p:cond delay="0"/>
                      </p:stCondLst>
                      <p:childTnLst>
                        <p:par>
                          <p:cTn id="1124" fill="hold">
                            <p:stCondLst>
                              <p:cond delay="0"/>
                            </p:stCondLst>
                            <p:childTnLst>
                              <p:par>
                                <p:cTn id="11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3"/>
                  </p:tgtEl>
                </p:cond>
              </p:nextCondLst>
            </p:seq>
            <p:seq concurrent="1" nextAc="seek">
              <p:cTn id="1127" restart="whenNotActive" fill="hold" evtFilter="cancelBubble" nodeType="interactiveSeq">
                <p:stCondLst>
                  <p:cond evt="onClick" delay="0">
                    <p:tgtEl>
                      <p:spTgt spid="3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8" fill="hold">
                      <p:stCondLst>
                        <p:cond delay="0"/>
                      </p:stCondLst>
                      <p:childTnLst>
                        <p:par>
                          <p:cTn id="1129" fill="hold">
                            <p:stCondLst>
                              <p:cond delay="0"/>
                            </p:stCondLst>
                            <p:childTnLst>
                              <p:par>
                                <p:cTn id="11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4"/>
                  </p:tgtEl>
                </p:cond>
              </p:nextCondLst>
            </p:seq>
            <p:seq concurrent="1" nextAc="seek">
              <p:cTn id="1132" restart="whenNotActive" fill="hold" evtFilter="cancelBubble" nodeType="interactiveSeq">
                <p:stCondLst>
                  <p:cond evt="onClick" delay="0">
                    <p:tgtEl>
                      <p:spTgt spid="3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3" fill="hold">
                      <p:stCondLst>
                        <p:cond delay="0"/>
                      </p:stCondLst>
                      <p:childTnLst>
                        <p:par>
                          <p:cTn id="1134" fill="hold">
                            <p:stCondLst>
                              <p:cond delay="0"/>
                            </p:stCondLst>
                            <p:childTnLst>
                              <p:par>
                                <p:cTn id="11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5"/>
                  </p:tgtEl>
                </p:cond>
              </p:nextCondLst>
            </p:seq>
            <p:seq concurrent="1" nextAc="seek">
              <p:cTn id="1137" restart="whenNotActive" fill="hold" evtFilter="cancelBubble" nodeType="interactiveSeq">
                <p:stCondLst>
                  <p:cond evt="onClick" delay="0">
                    <p:tgtEl>
                      <p:spTgt spid="3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8" fill="hold">
                      <p:stCondLst>
                        <p:cond delay="0"/>
                      </p:stCondLst>
                      <p:childTnLst>
                        <p:par>
                          <p:cTn id="1139" fill="hold">
                            <p:stCondLst>
                              <p:cond delay="0"/>
                            </p:stCondLst>
                            <p:childTnLst>
                              <p:par>
                                <p:cTn id="11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6"/>
                  </p:tgtEl>
                </p:cond>
              </p:nextCondLst>
            </p:seq>
            <p:seq concurrent="1" nextAc="seek">
              <p:cTn id="1142" restart="whenNotActive" fill="hold" evtFilter="cancelBubble" nodeType="interactiveSeq">
                <p:stCondLst>
                  <p:cond evt="onClick" delay="0">
                    <p:tgtEl>
                      <p:spTgt spid="3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3" fill="hold">
                      <p:stCondLst>
                        <p:cond delay="0"/>
                      </p:stCondLst>
                      <p:childTnLst>
                        <p:par>
                          <p:cTn id="1144" fill="hold">
                            <p:stCondLst>
                              <p:cond delay="0"/>
                            </p:stCondLst>
                            <p:childTnLst>
                              <p:par>
                                <p:cTn id="11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7"/>
                  </p:tgtEl>
                </p:cond>
              </p:nextCondLst>
            </p:seq>
            <p:seq concurrent="1" nextAc="seek">
              <p:cTn id="1147" restart="whenNotActive" fill="hold" evtFilter="cancelBubble" nodeType="interactiveSeq">
                <p:stCondLst>
                  <p:cond evt="onClick" delay="0">
                    <p:tgtEl>
                      <p:spTgt spid="3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8" fill="hold">
                      <p:stCondLst>
                        <p:cond delay="0"/>
                      </p:stCondLst>
                      <p:childTnLst>
                        <p:par>
                          <p:cTn id="1149" fill="hold">
                            <p:stCondLst>
                              <p:cond delay="0"/>
                            </p:stCondLst>
                            <p:childTnLst>
                              <p:par>
                                <p:cTn id="11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"/>
                  </p:tgtEl>
                </p:cond>
              </p:nextCondLst>
            </p:seq>
            <p:seq concurrent="1" nextAc="seek">
              <p:cTn id="1152" restart="whenNotActive" fill="hold" evtFilter="cancelBubble" nodeType="interactiveSeq">
                <p:stCondLst>
                  <p:cond evt="onClick" delay="0">
                    <p:tgtEl>
                      <p:spTgt spid="3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3" fill="hold">
                      <p:stCondLst>
                        <p:cond delay="0"/>
                      </p:stCondLst>
                      <p:childTnLst>
                        <p:par>
                          <p:cTn id="1154" fill="hold">
                            <p:stCondLst>
                              <p:cond delay="0"/>
                            </p:stCondLst>
                            <p:childTnLst>
                              <p:par>
                                <p:cTn id="11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9"/>
                  </p:tgtEl>
                </p:cond>
              </p:nextCondLst>
            </p:seq>
            <p:seq concurrent="1" nextAc="seek">
              <p:cTn id="1157" restart="whenNotActive" fill="hold" evtFilter="cancelBubble" nodeType="interactiveSeq">
                <p:stCondLst>
                  <p:cond evt="onClick" delay="0">
                    <p:tgtEl>
                      <p:spTgt spid="3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8" fill="hold">
                      <p:stCondLst>
                        <p:cond delay="0"/>
                      </p:stCondLst>
                      <p:childTnLst>
                        <p:par>
                          <p:cTn id="1159" fill="hold">
                            <p:stCondLst>
                              <p:cond delay="0"/>
                            </p:stCondLst>
                            <p:childTnLst>
                              <p:par>
                                <p:cTn id="11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9"/>
                  </p:tgtEl>
                </p:cond>
              </p:nextCondLst>
            </p:seq>
            <p:seq concurrent="1" nextAc="seek">
              <p:cTn id="1162" restart="whenNotActive" fill="hold" evtFilter="cancelBubble" nodeType="interactiveSeq">
                <p:stCondLst>
                  <p:cond evt="onClick" delay="0">
                    <p:tgtEl>
                      <p:spTgt spid="3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3" fill="hold">
                      <p:stCondLst>
                        <p:cond delay="0"/>
                      </p:stCondLst>
                      <p:childTnLst>
                        <p:par>
                          <p:cTn id="1164" fill="hold">
                            <p:stCondLst>
                              <p:cond delay="0"/>
                            </p:stCondLst>
                            <p:childTnLst>
                              <p:par>
                                <p:cTn id="11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2"/>
                  </p:tgtEl>
                </p:cond>
              </p:nextCondLst>
            </p:seq>
            <p:seq concurrent="1" nextAc="seek">
              <p:cTn id="1167" restart="whenNotActive" fill="hold" evtFilter="cancelBubble" nodeType="interactiveSeq">
                <p:stCondLst>
                  <p:cond evt="onClick" delay="0">
                    <p:tgtEl>
                      <p:spTgt spid="3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8" fill="hold">
                      <p:stCondLst>
                        <p:cond delay="0"/>
                      </p:stCondLst>
                      <p:childTnLst>
                        <p:par>
                          <p:cTn id="1169" fill="hold">
                            <p:stCondLst>
                              <p:cond delay="0"/>
                            </p:stCondLst>
                            <p:childTnLst>
                              <p:par>
                                <p:cTn id="11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1"/>
                  </p:tgtEl>
                </p:cond>
              </p:nextCondLst>
            </p:seq>
            <p:seq concurrent="1" nextAc="seek">
              <p:cTn id="1172" restart="whenNotActive" fill="hold" evtFilter="cancelBubble" nodeType="interactiveSeq">
                <p:stCondLst>
                  <p:cond evt="onClick" delay="0">
                    <p:tgtEl>
                      <p:spTgt spid="3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3" fill="hold">
                      <p:stCondLst>
                        <p:cond delay="0"/>
                      </p:stCondLst>
                      <p:childTnLst>
                        <p:par>
                          <p:cTn id="1174" fill="hold">
                            <p:stCondLst>
                              <p:cond delay="0"/>
                            </p:stCondLst>
                            <p:childTnLst>
                              <p:par>
                                <p:cTn id="11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3"/>
                  </p:tgtEl>
                </p:cond>
              </p:nextCondLst>
            </p:seq>
            <p:seq concurrent="1" nextAc="seek">
              <p:cTn id="1177" restart="whenNotActive" fill="hold" evtFilter="cancelBubble" nodeType="interactiveSeq">
                <p:stCondLst>
                  <p:cond evt="onClick" delay="0">
                    <p:tgtEl>
                      <p:spTgt spid="3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8" fill="hold">
                      <p:stCondLst>
                        <p:cond delay="0"/>
                      </p:stCondLst>
                      <p:childTnLst>
                        <p:par>
                          <p:cTn id="1179" fill="hold">
                            <p:stCondLst>
                              <p:cond delay="0"/>
                            </p:stCondLst>
                            <p:childTnLst>
                              <p:par>
                                <p:cTn id="11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4"/>
                  </p:tgtEl>
                </p:cond>
              </p:nextCondLst>
            </p:seq>
            <p:seq concurrent="1" nextAc="seek">
              <p:cTn id="1182" restart="whenNotActive" fill="hold" evtFilter="cancelBubble" nodeType="interactiveSeq">
                <p:stCondLst>
                  <p:cond evt="onClick" delay="0">
                    <p:tgtEl>
                      <p:spTgt spid="3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3" fill="hold">
                      <p:stCondLst>
                        <p:cond delay="0"/>
                      </p:stCondLst>
                      <p:childTnLst>
                        <p:par>
                          <p:cTn id="1184" fill="hold">
                            <p:stCondLst>
                              <p:cond delay="0"/>
                            </p:stCondLst>
                            <p:childTnLst>
                              <p:par>
                                <p:cTn id="11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5"/>
                  </p:tgtEl>
                </p:cond>
              </p:nextCondLst>
            </p:seq>
            <p:seq concurrent="1" nextAc="seek">
              <p:cTn id="1187" restart="whenNotActive" fill="hold" evtFilter="cancelBubble" nodeType="interactiveSeq">
                <p:stCondLst>
                  <p:cond evt="onClick" delay="0">
                    <p:tgtEl>
                      <p:spTgt spid="3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8" fill="hold">
                      <p:stCondLst>
                        <p:cond delay="0"/>
                      </p:stCondLst>
                      <p:childTnLst>
                        <p:par>
                          <p:cTn id="1189" fill="hold">
                            <p:stCondLst>
                              <p:cond delay="0"/>
                            </p:stCondLst>
                            <p:childTnLst>
                              <p:par>
                                <p:cTn id="11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6"/>
                  </p:tgtEl>
                </p:cond>
              </p:nextCondLst>
            </p:seq>
            <p:seq concurrent="1" nextAc="seek">
              <p:cTn id="1192" restart="whenNotActive" fill="hold" evtFilter="cancelBubble" nodeType="interactiveSeq">
                <p:stCondLst>
                  <p:cond evt="onClick" delay="0">
                    <p:tgtEl>
                      <p:spTgt spid="3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3" fill="hold">
                      <p:stCondLst>
                        <p:cond delay="0"/>
                      </p:stCondLst>
                      <p:childTnLst>
                        <p:par>
                          <p:cTn id="1194" fill="hold">
                            <p:stCondLst>
                              <p:cond delay="0"/>
                            </p:stCondLst>
                            <p:childTnLst>
                              <p:par>
                                <p:cTn id="11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7"/>
                  </p:tgtEl>
                </p:cond>
              </p:nextCondLst>
            </p:seq>
            <p:seq concurrent="1" nextAc="seek">
              <p:cTn id="1197" restart="whenNotActive" fill="hold" evtFilter="cancelBubble" nodeType="interactiveSeq">
                <p:stCondLst>
                  <p:cond evt="onClick" delay="0">
                    <p:tgtEl>
                      <p:spTgt spid="3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8" fill="hold">
                      <p:stCondLst>
                        <p:cond delay="0"/>
                      </p:stCondLst>
                      <p:childTnLst>
                        <p:par>
                          <p:cTn id="1199" fill="hold">
                            <p:stCondLst>
                              <p:cond delay="0"/>
                            </p:stCondLst>
                            <p:childTnLst>
                              <p:par>
                                <p:cTn id="12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"/>
                  </p:tgtEl>
                </p:cond>
              </p:nextCondLst>
            </p:seq>
            <p:seq concurrent="1" nextAc="seek">
              <p:cTn id="1202" restart="whenNotActive" fill="hold" evtFilter="cancelBubble" nodeType="interactiveSeq">
                <p:stCondLst>
                  <p:cond evt="onClick" delay="0">
                    <p:tgtEl>
                      <p:spTgt spid="3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3" fill="hold">
                      <p:stCondLst>
                        <p:cond delay="0"/>
                      </p:stCondLst>
                      <p:childTnLst>
                        <p:par>
                          <p:cTn id="1204" fill="hold">
                            <p:stCondLst>
                              <p:cond delay="0"/>
                            </p:stCondLst>
                            <p:childTnLst>
                              <p:par>
                                <p:cTn id="12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9"/>
                  </p:tgtEl>
                </p:cond>
              </p:nextCondLst>
            </p:seq>
            <p:seq concurrent="1" nextAc="seek">
              <p:cTn id="1207" restart="whenNotActive" fill="hold" evtFilter="cancelBubble" nodeType="interactiveSeq">
                <p:stCondLst>
                  <p:cond evt="onClick" delay="0">
                    <p:tgtEl>
                      <p:spTgt spid="3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8" fill="hold">
                      <p:stCondLst>
                        <p:cond delay="0"/>
                      </p:stCondLst>
                      <p:childTnLst>
                        <p:par>
                          <p:cTn id="1209" fill="hold">
                            <p:stCondLst>
                              <p:cond delay="0"/>
                            </p:stCondLst>
                            <p:childTnLst>
                              <p:par>
                                <p:cTn id="12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0"/>
                  </p:tgtEl>
                </p:cond>
              </p:nextCondLst>
            </p:seq>
            <p:seq concurrent="1" nextAc="seek">
              <p:cTn id="1212" restart="whenNotActive" fill="hold" evtFilter="cancelBubble" nodeType="interactiveSeq">
                <p:stCondLst>
                  <p:cond evt="onClick" delay="0">
                    <p:tgtEl>
                      <p:spTgt spid="3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3" fill="hold">
                      <p:stCondLst>
                        <p:cond delay="0"/>
                      </p:stCondLst>
                      <p:childTnLst>
                        <p:par>
                          <p:cTn id="1214" fill="hold">
                            <p:stCondLst>
                              <p:cond delay="0"/>
                            </p:stCondLst>
                            <p:childTnLst>
                              <p:par>
                                <p:cTn id="12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0"/>
                  </p:tgtEl>
                </p:cond>
              </p:nextCondLst>
            </p:seq>
            <p:seq concurrent="1" nextAc="seek">
              <p:cTn id="1217" restart="whenNotActive" fill="hold" evtFilter="cancelBubble" nodeType="interactiveSeq">
                <p:stCondLst>
                  <p:cond evt="onClick" delay="0">
                    <p:tgtEl>
                      <p:spTgt spid="3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8" fill="hold">
                      <p:stCondLst>
                        <p:cond delay="0"/>
                      </p:stCondLst>
                      <p:childTnLst>
                        <p:par>
                          <p:cTn id="1219" fill="hold">
                            <p:stCondLst>
                              <p:cond delay="0"/>
                            </p:stCondLst>
                            <p:childTnLst>
                              <p:par>
                                <p:cTn id="12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3"/>
                  </p:tgtEl>
                </p:cond>
              </p:nextCondLst>
            </p:seq>
            <p:seq concurrent="1" nextAc="seek">
              <p:cTn id="1222" restart="whenNotActive" fill="hold" evtFilter="cancelBubble" nodeType="interactiveSeq">
                <p:stCondLst>
                  <p:cond evt="onClick" delay="0">
                    <p:tgtEl>
                      <p:spTgt spid="3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3" fill="hold">
                      <p:stCondLst>
                        <p:cond delay="0"/>
                      </p:stCondLst>
                      <p:childTnLst>
                        <p:par>
                          <p:cTn id="1224" fill="hold">
                            <p:stCondLst>
                              <p:cond delay="0"/>
                            </p:stCondLst>
                            <p:childTnLst>
                              <p:par>
                                <p:cTn id="12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2"/>
                  </p:tgtEl>
                </p:cond>
              </p:nextCondLst>
            </p:seq>
            <p:seq concurrent="1" nextAc="seek">
              <p:cTn id="1227" restart="whenNotActive" fill="hold" evtFilter="cancelBubble" nodeType="interactiveSeq">
                <p:stCondLst>
                  <p:cond evt="onClick" delay="0">
                    <p:tgtEl>
                      <p:spTgt spid="3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8" fill="hold">
                      <p:stCondLst>
                        <p:cond delay="0"/>
                      </p:stCondLst>
                      <p:childTnLst>
                        <p:par>
                          <p:cTn id="1229" fill="hold">
                            <p:stCondLst>
                              <p:cond delay="0"/>
                            </p:stCondLst>
                            <p:childTnLst>
                              <p:par>
                                <p:cTn id="12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4"/>
                  </p:tgtEl>
                </p:cond>
              </p:nextCondLst>
            </p:seq>
            <p:seq concurrent="1" nextAc="seek">
              <p:cTn id="1232" restart="whenNotActive" fill="hold" evtFilter="cancelBubble" nodeType="interactiveSeq">
                <p:stCondLst>
                  <p:cond evt="onClick" delay="0">
                    <p:tgtEl>
                      <p:spTgt spid="3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3" fill="hold">
                      <p:stCondLst>
                        <p:cond delay="0"/>
                      </p:stCondLst>
                      <p:childTnLst>
                        <p:par>
                          <p:cTn id="1234" fill="hold">
                            <p:stCondLst>
                              <p:cond delay="0"/>
                            </p:stCondLst>
                            <p:childTnLst>
                              <p:par>
                                <p:cTn id="12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5"/>
                  </p:tgtEl>
                </p:cond>
              </p:nextCondLst>
            </p:seq>
            <p:seq concurrent="1" nextAc="seek">
              <p:cTn id="1237" restart="whenNotActive" fill="hold" evtFilter="cancelBubble" nodeType="interactiveSeq">
                <p:stCondLst>
                  <p:cond evt="onClick" delay="0">
                    <p:tgtEl>
                      <p:spTgt spid="3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8" fill="hold">
                      <p:stCondLst>
                        <p:cond delay="0"/>
                      </p:stCondLst>
                      <p:childTnLst>
                        <p:par>
                          <p:cTn id="1239" fill="hold">
                            <p:stCondLst>
                              <p:cond delay="0"/>
                            </p:stCondLst>
                            <p:childTnLst>
                              <p:par>
                                <p:cTn id="12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6"/>
                  </p:tgtEl>
                </p:cond>
              </p:nextCondLst>
            </p:seq>
            <p:seq concurrent="1" nextAc="seek">
              <p:cTn id="1242" restart="whenNotActive" fill="hold" evtFilter="cancelBubble" nodeType="interactiveSeq">
                <p:stCondLst>
                  <p:cond evt="onClick" delay="0">
                    <p:tgtEl>
                      <p:spTgt spid="3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3" fill="hold">
                      <p:stCondLst>
                        <p:cond delay="0"/>
                      </p:stCondLst>
                      <p:childTnLst>
                        <p:par>
                          <p:cTn id="1244" fill="hold">
                            <p:stCondLst>
                              <p:cond delay="0"/>
                            </p:stCondLst>
                            <p:childTnLst>
                              <p:par>
                                <p:cTn id="12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7"/>
                  </p:tgtEl>
                </p:cond>
              </p:nextCondLst>
            </p:seq>
            <p:seq concurrent="1" nextAc="seek">
              <p:cTn id="1247" restart="whenNotActive" fill="hold" evtFilter="cancelBubble" nodeType="interactiveSeq">
                <p:stCondLst>
                  <p:cond evt="onClick" delay="0">
                    <p:tgtEl>
                      <p:spTgt spid="3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8" fill="hold">
                      <p:stCondLst>
                        <p:cond delay="0"/>
                      </p:stCondLst>
                      <p:childTnLst>
                        <p:par>
                          <p:cTn id="1249" fill="hold">
                            <p:stCondLst>
                              <p:cond delay="0"/>
                            </p:stCondLst>
                            <p:childTnLst>
                              <p:par>
                                <p:cTn id="12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8"/>
                  </p:tgtEl>
                </p:cond>
              </p:nextCondLst>
            </p:seq>
            <p:seq concurrent="1" nextAc="seek">
              <p:cTn id="1252" restart="whenNotActive" fill="hold" evtFilter="cancelBubble" nodeType="interactiveSeq">
                <p:stCondLst>
                  <p:cond evt="onClick" delay="0">
                    <p:tgtEl>
                      <p:spTgt spid="3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3" fill="hold">
                      <p:stCondLst>
                        <p:cond delay="0"/>
                      </p:stCondLst>
                      <p:childTnLst>
                        <p:par>
                          <p:cTn id="1254" fill="hold">
                            <p:stCondLst>
                              <p:cond delay="0"/>
                            </p:stCondLst>
                            <p:childTnLst>
                              <p:par>
                                <p:cTn id="12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9"/>
                  </p:tgtEl>
                </p:cond>
              </p:nextCondLst>
            </p:seq>
            <p:seq concurrent="1" nextAc="seek">
              <p:cTn id="1257" restart="whenNotActive" fill="hold" evtFilter="cancelBubble" nodeType="interactiveSeq">
                <p:stCondLst>
                  <p:cond evt="onClick" delay="0">
                    <p:tgtEl>
                      <p:spTgt spid="3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8" fill="hold">
                      <p:stCondLst>
                        <p:cond delay="0"/>
                      </p:stCondLst>
                      <p:childTnLst>
                        <p:par>
                          <p:cTn id="1259" fill="hold">
                            <p:stCondLst>
                              <p:cond delay="0"/>
                            </p:stCondLst>
                            <p:childTnLst>
                              <p:par>
                                <p:cTn id="12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0"/>
                  </p:tgtEl>
                </p:cond>
              </p:nextCondLst>
            </p:seq>
            <p:seq concurrent="1" nextAc="seek">
              <p:cTn id="1262" restart="whenNotActive" fill="hold" evtFilter="cancelBubble" nodeType="interactiveSeq">
                <p:stCondLst>
                  <p:cond evt="onClick" delay="0">
                    <p:tgtEl>
                      <p:spTgt spid="3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3" fill="hold">
                      <p:stCondLst>
                        <p:cond delay="0"/>
                      </p:stCondLst>
                      <p:childTnLst>
                        <p:par>
                          <p:cTn id="1264" fill="hold">
                            <p:stCondLst>
                              <p:cond delay="0"/>
                            </p:stCondLst>
                            <p:childTnLst>
                              <p:par>
                                <p:cTn id="12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1"/>
                  </p:tgtEl>
                </p:cond>
              </p:nextCondLst>
            </p:seq>
            <p:seq concurrent="1" nextAc="seek">
              <p:cTn id="1267" restart="whenNotActive" fill="hold" evtFilter="cancelBubble" nodeType="interactiveSeq">
                <p:stCondLst>
                  <p:cond evt="onClick" delay="0">
                    <p:tgtEl>
                      <p:spTgt spid="3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8" fill="hold">
                      <p:stCondLst>
                        <p:cond delay="0"/>
                      </p:stCondLst>
                      <p:childTnLst>
                        <p:par>
                          <p:cTn id="1269" fill="hold">
                            <p:stCondLst>
                              <p:cond delay="0"/>
                            </p:stCondLst>
                            <p:childTnLst>
                              <p:par>
                                <p:cTn id="12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1"/>
                  </p:tgtEl>
                </p:cond>
              </p:nextCondLst>
            </p:seq>
            <p:seq concurrent="1" nextAc="seek">
              <p:cTn id="1272" restart="whenNotActive" fill="hold" evtFilter="cancelBubble" nodeType="interactiveSeq">
                <p:stCondLst>
                  <p:cond evt="onClick" delay="0">
                    <p:tgtEl>
                      <p:spTgt spid="3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3" fill="hold">
                      <p:stCondLst>
                        <p:cond delay="0"/>
                      </p:stCondLst>
                      <p:childTnLst>
                        <p:par>
                          <p:cTn id="1274" fill="hold">
                            <p:stCondLst>
                              <p:cond delay="0"/>
                            </p:stCondLst>
                            <p:childTnLst>
                              <p:par>
                                <p:cTn id="12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4"/>
                  </p:tgtEl>
                </p:cond>
              </p:nextCondLst>
            </p:seq>
            <p:seq concurrent="1" nextAc="seek">
              <p:cTn id="1277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8" fill="hold">
                      <p:stCondLst>
                        <p:cond delay="0"/>
                      </p:stCondLst>
                      <p:childTnLst>
                        <p:par>
                          <p:cTn id="1279" fill="hold">
                            <p:stCondLst>
                              <p:cond delay="0"/>
                            </p:stCondLst>
                            <p:childTnLst>
                              <p:par>
                                <p:cTn id="12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  <p:seq concurrent="1" nextAc="seek">
              <p:cTn id="1282" restart="whenNotActive" fill="hold" evtFilter="cancelBubble" nodeType="interactiveSeq">
                <p:stCondLst>
                  <p:cond evt="onClick" delay="0">
                    <p:tgtEl>
                      <p:spTgt spid="3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3" fill="hold">
                      <p:stCondLst>
                        <p:cond delay="0"/>
                      </p:stCondLst>
                      <p:childTnLst>
                        <p:par>
                          <p:cTn id="1284" fill="hold">
                            <p:stCondLst>
                              <p:cond delay="0"/>
                            </p:stCondLst>
                            <p:childTnLst>
                              <p:par>
                                <p:cTn id="12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5"/>
                  </p:tgtEl>
                </p:cond>
              </p:nextCondLst>
            </p:seq>
            <p:seq concurrent="1" nextAc="seek">
              <p:cTn id="1287" restart="whenNotActive" fill="hold" evtFilter="cancelBubble" nodeType="interactiveSeq">
                <p:stCondLst>
                  <p:cond evt="onClick" delay="0">
                    <p:tgtEl>
                      <p:spTgt spid="3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8" fill="hold">
                      <p:stCondLst>
                        <p:cond delay="0"/>
                      </p:stCondLst>
                      <p:childTnLst>
                        <p:par>
                          <p:cTn id="1289" fill="hold">
                            <p:stCondLst>
                              <p:cond delay="0"/>
                            </p:stCondLst>
                            <p:childTnLst>
                              <p:par>
                                <p:cTn id="12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6"/>
                  </p:tgtEl>
                </p:cond>
              </p:nextCondLst>
            </p:seq>
            <p:seq concurrent="1" nextAc="seek">
              <p:cTn id="1292" restart="whenNotActive" fill="hold" evtFilter="cancelBubble" nodeType="interactiveSeq">
                <p:stCondLst>
                  <p:cond evt="onClick" delay="0">
                    <p:tgtEl>
                      <p:spTgt spid="3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3" fill="hold">
                      <p:stCondLst>
                        <p:cond delay="0"/>
                      </p:stCondLst>
                      <p:childTnLst>
                        <p:par>
                          <p:cTn id="1294" fill="hold">
                            <p:stCondLst>
                              <p:cond delay="0"/>
                            </p:stCondLst>
                            <p:childTnLst>
                              <p:par>
                                <p:cTn id="12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7"/>
                  </p:tgtEl>
                </p:cond>
              </p:nextCondLst>
            </p:seq>
            <p:seq concurrent="1" nextAc="seek">
              <p:cTn id="1297" restart="whenNotActive" fill="hold" evtFilter="cancelBubble" nodeType="interactiveSeq">
                <p:stCondLst>
                  <p:cond evt="onClick" delay="0">
                    <p:tgtEl>
                      <p:spTgt spid="3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8" fill="hold">
                      <p:stCondLst>
                        <p:cond delay="0"/>
                      </p:stCondLst>
                      <p:childTnLst>
                        <p:par>
                          <p:cTn id="1299" fill="hold">
                            <p:stCondLst>
                              <p:cond delay="0"/>
                            </p:stCondLst>
                            <p:childTnLst>
                              <p:par>
                                <p:cTn id="13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8"/>
                  </p:tgtEl>
                </p:cond>
              </p:nextCondLst>
            </p:seq>
            <p:seq concurrent="1" nextAc="seek">
              <p:cTn id="1302" restart="whenNotActive" fill="hold" evtFilter="cancelBubble" nodeType="interactiveSeq">
                <p:stCondLst>
                  <p:cond evt="onClick" delay="0">
                    <p:tgtEl>
                      <p:spTgt spid="3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3" fill="hold">
                      <p:stCondLst>
                        <p:cond delay="0"/>
                      </p:stCondLst>
                      <p:childTnLst>
                        <p:par>
                          <p:cTn id="1304" fill="hold">
                            <p:stCondLst>
                              <p:cond delay="0"/>
                            </p:stCondLst>
                            <p:childTnLst>
                              <p:par>
                                <p:cTn id="13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"/>
                  </p:tgtEl>
                </p:cond>
              </p:nextCondLst>
            </p:seq>
            <p:seq concurrent="1" nextAc="seek">
              <p:cTn id="1307" restart="whenNotActive" fill="hold" evtFilter="cancelBubble" nodeType="interactiveSeq">
                <p:stCondLst>
                  <p:cond evt="onClick" delay="0">
                    <p:tgtEl>
                      <p:spTgt spid="3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8" fill="hold">
                      <p:stCondLst>
                        <p:cond delay="0"/>
                      </p:stCondLst>
                      <p:childTnLst>
                        <p:par>
                          <p:cTn id="1309" fill="hold">
                            <p:stCondLst>
                              <p:cond delay="0"/>
                            </p:stCondLst>
                            <p:childTnLst>
                              <p:par>
                                <p:cTn id="13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0"/>
                  </p:tgtEl>
                </p:cond>
              </p:nextCondLst>
            </p:seq>
            <p:seq concurrent="1" nextAc="seek">
              <p:cTn id="1312" restart="whenNotActive" fill="hold" evtFilter="cancelBubble" nodeType="interactiveSeq">
                <p:stCondLst>
                  <p:cond evt="onClick" delay="0">
                    <p:tgtEl>
                      <p:spTgt spid="3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3" fill="hold">
                      <p:stCondLst>
                        <p:cond delay="0"/>
                      </p:stCondLst>
                      <p:childTnLst>
                        <p:par>
                          <p:cTn id="1314" fill="hold">
                            <p:stCondLst>
                              <p:cond delay="0"/>
                            </p:stCondLst>
                            <p:childTnLst>
                              <p:par>
                                <p:cTn id="13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1"/>
                  </p:tgtEl>
                </p:cond>
              </p:nextCondLst>
            </p:seq>
            <p:seq concurrent="1" nextAc="seek">
              <p:cTn id="1317" restart="whenNotActive" fill="hold" evtFilter="cancelBubble" nodeType="interactiveSeq">
                <p:stCondLst>
                  <p:cond evt="onClick" delay="0">
                    <p:tgtEl>
                      <p:spTgt spid="3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8" fill="hold">
                      <p:stCondLst>
                        <p:cond delay="0"/>
                      </p:stCondLst>
                      <p:childTnLst>
                        <p:par>
                          <p:cTn id="1319" fill="hold">
                            <p:stCondLst>
                              <p:cond delay="0"/>
                            </p:stCondLst>
                            <p:childTnLst>
                              <p:par>
                                <p:cTn id="13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2"/>
                  </p:tgtEl>
                </p:cond>
              </p:nextCondLst>
            </p:seq>
            <p:seq concurrent="1" nextAc="seek">
              <p:cTn id="1322" restart="whenNotActive" fill="hold" evtFilter="cancelBubble" nodeType="interactiveSeq">
                <p:stCondLst>
                  <p:cond evt="onClick" delay="0">
                    <p:tgtEl>
                      <p:spTgt spid="3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3" fill="hold">
                      <p:stCondLst>
                        <p:cond delay="0"/>
                      </p:stCondLst>
                      <p:childTnLst>
                        <p:par>
                          <p:cTn id="1324" fill="hold">
                            <p:stCondLst>
                              <p:cond delay="0"/>
                            </p:stCondLst>
                            <p:childTnLst>
                              <p:par>
                                <p:cTn id="13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2"/>
                  </p:tgtEl>
                </p:cond>
              </p:nextCondLst>
            </p:seq>
            <p:seq concurrent="1" nextAc="seek">
              <p:cTn id="1327" restart="whenNotActive" fill="hold" evtFilter="cancelBubble" nodeType="interactiveSeq">
                <p:stCondLst>
                  <p:cond evt="onClick" delay="0">
                    <p:tgtEl>
                      <p:spTgt spid="3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8" fill="hold">
                      <p:stCondLst>
                        <p:cond delay="0"/>
                      </p:stCondLst>
                      <p:childTnLst>
                        <p:par>
                          <p:cTn id="1329" fill="hold">
                            <p:stCondLst>
                              <p:cond delay="0"/>
                            </p:stCondLst>
                            <p:childTnLst>
                              <p:par>
                                <p:cTn id="13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5"/>
                  </p:tgtEl>
                </p:cond>
              </p:nextCondLst>
            </p:seq>
            <p:seq concurrent="1" nextAc="seek">
              <p:cTn id="1332" restart="whenNotActive" fill="hold" evtFilter="cancelBubble" nodeType="interactiveSeq">
                <p:stCondLst>
                  <p:cond evt="onClick" delay="0">
                    <p:tgtEl>
                      <p:spTgt spid="3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3" fill="hold">
                      <p:stCondLst>
                        <p:cond delay="0"/>
                      </p:stCondLst>
                      <p:childTnLst>
                        <p:par>
                          <p:cTn id="1334" fill="hold">
                            <p:stCondLst>
                              <p:cond delay="0"/>
                            </p:stCondLst>
                            <p:childTnLst>
                              <p:par>
                                <p:cTn id="13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4"/>
                  </p:tgtEl>
                </p:cond>
              </p:nextCondLst>
            </p:seq>
            <p:seq concurrent="1" nextAc="seek">
              <p:cTn id="1337" restart="whenNotActive" fill="hold" evtFilter="cancelBubble" nodeType="interactiveSeq">
                <p:stCondLst>
                  <p:cond evt="onClick" delay="0">
                    <p:tgtEl>
                      <p:spTgt spid="3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8" fill="hold">
                      <p:stCondLst>
                        <p:cond delay="0"/>
                      </p:stCondLst>
                      <p:childTnLst>
                        <p:par>
                          <p:cTn id="1339" fill="hold">
                            <p:stCondLst>
                              <p:cond delay="0"/>
                            </p:stCondLst>
                            <p:childTnLst>
                              <p:par>
                                <p:cTn id="13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6"/>
                  </p:tgtEl>
                </p:cond>
              </p:nextCondLst>
            </p:seq>
            <p:seq concurrent="1" nextAc="seek">
              <p:cTn id="1342" restart="whenNotActive" fill="hold" evtFilter="cancelBubble" nodeType="interactiveSeq">
                <p:stCondLst>
                  <p:cond evt="onClick" delay="0">
                    <p:tgtEl>
                      <p:spTgt spid="3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3" fill="hold">
                      <p:stCondLst>
                        <p:cond delay="0"/>
                      </p:stCondLst>
                      <p:childTnLst>
                        <p:par>
                          <p:cTn id="1344" fill="hold">
                            <p:stCondLst>
                              <p:cond delay="0"/>
                            </p:stCondLst>
                            <p:childTnLst>
                              <p:par>
                                <p:cTn id="13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7"/>
                  </p:tgtEl>
                </p:cond>
              </p:nextCondLst>
            </p:seq>
            <p:seq concurrent="1" nextAc="seek">
              <p:cTn id="1347" restart="whenNotActive" fill="hold" evtFilter="cancelBubble" nodeType="interactiveSeq">
                <p:stCondLst>
                  <p:cond evt="onClick" delay="0">
                    <p:tgtEl>
                      <p:spTgt spid="3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8" fill="hold">
                      <p:stCondLst>
                        <p:cond delay="0"/>
                      </p:stCondLst>
                      <p:childTnLst>
                        <p:par>
                          <p:cTn id="1349" fill="hold">
                            <p:stCondLst>
                              <p:cond delay="0"/>
                            </p:stCondLst>
                            <p:childTnLst>
                              <p:par>
                                <p:cTn id="13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8"/>
                  </p:tgtEl>
                </p:cond>
              </p:nextCondLst>
            </p:seq>
            <p:seq concurrent="1" nextAc="seek">
              <p:cTn id="1352" restart="whenNotActive" fill="hold" evtFilter="cancelBubble" nodeType="interactiveSeq">
                <p:stCondLst>
                  <p:cond evt="onClick" delay="0">
                    <p:tgtEl>
                      <p:spTgt spid="3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3" fill="hold">
                      <p:stCondLst>
                        <p:cond delay="0"/>
                      </p:stCondLst>
                      <p:childTnLst>
                        <p:par>
                          <p:cTn id="1354" fill="hold">
                            <p:stCondLst>
                              <p:cond delay="0"/>
                            </p:stCondLst>
                            <p:childTnLst>
                              <p:par>
                                <p:cTn id="13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"/>
                  </p:tgtEl>
                </p:cond>
              </p:nextCondLst>
            </p:seq>
            <p:seq concurrent="1" nextAc="seek">
              <p:cTn id="1357" restart="whenNotActive" fill="hold" evtFilter="cancelBubble" nodeType="interactiveSeq">
                <p:stCondLst>
                  <p:cond evt="onClick" delay="0">
                    <p:tgtEl>
                      <p:spTgt spid="4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8" fill="hold">
                      <p:stCondLst>
                        <p:cond delay="0"/>
                      </p:stCondLst>
                      <p:childTnLst>
                        <p:par>
                          <p:cTn id="1359" fill="hold">
                            <p:stCondLst>
                              <p:cond delay="0"/>
                            </p:stCondLst>
                            <p:childTnLst>
                              <p:par>
                                <p:cTn id="13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0"/>
                  </p:tgtEl>
                </p:cond>
              </p:nextCondLst>
            </p:seq>
            <p:seq concurrent="1" nextAc="seek">
              <p:cTn id="1362" restart="whenNotActive" fill="hold" evtFilter="cancelBubble" nodeType="interactiveSeq">
                <p:stCondLst>
                  <p:cond evt="onClick" delay="0">
                    <p:tgtEl>
                      <p:spTgt spid="4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3" fill="hold">
                      <p:stCondLst>
                        <p:cond delay="0"/>
                      </p:stCondLst>
                      <p:childTnLst>
                        <p:par>
                          <p:cTn id="1364" fill="hold">
                            <p:stCondLst>
                              <p:cond delay="0"/>
                            </p:stCondLst>
                            <p:childTnLst>
                              <p:par>
                                <p:cTn id="13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1"/>
                  </p:tgtEl>
                </p:cond>
              </p:nextCondLst>
            </p:seq>
            <p:seq concurrent="1" nextAc="seek">
              <p:cTn id="1367" restart="whenNotActive" fill="hold" evtFilter="cancelBubble" nodeType="interactiveSeq">
                <p:stCondLst>
                  <p:cond evt="onClick" delay="0">
                    <p:tgtEl>
                      <p:spTgt spid="4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8" fill="hold">
                      <p:stCondLst>
                        <p:cond delay="0"/>
                      </p:stCondLst>
                      <p:childTnLst>
                        <p:par>
                          <p:cTn id="1369" fill="hold">
                            <p:stCondLst>
                              <p:cond delay="0"/>
                            </p:stCondLst>
                            <p:childTnLst>
                              <p:par>
                                <p:cTn id="13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2"/>
                  </p:tgtEl>
                </p:cond>
              </p:nextCondLst>
            </p:seq>
            <p:seq concurrent="1" nextAc="seek">
              <p:cTn id="1372" restart="whenNotActive" fill="hold" evtFilter="cancelBubble" nodeType="interactiveSeq">
                <p:stCondLst>
                  <p:cond evt="onClick" delay="0">
                    <p:tgtEl>
                      <p:spTgt spid="4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3" fill="hold">
                      <p:stCondLst>
                        <p:cond delay="0"/>
                      </p:stCondLst>
                      <p:childTnLst>
                        <p:par>
                          <p:cTn id="1374" fill="hold">
                            <p:stCondLst>
                              <p:cond delay="0"/>
                            </p:stCondLst>
                            <p:childTnLst>
                              <p:par>
                                <p:cTn id="13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3"/>
                  </p:tgtEl>
                </p:cond>
              </p:nextCondLst>
            </p:seq>
            <p:seq concurrent="1" nextAc="seek">
              <p:cTn id="1377" restart="whenNotActive" fill="hold" evtFilter="cancelBubble" nodeType="interactiveSeq">
                <p:stCondLst>
                  <p:cond evt="onClick" delay="0">
                    <p:tgtEl>
                      <p:spTgt spid="3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8" fill="hold">
                      <p:stCondLst>
                        <p:cond delay="0"/>
                      </p:stCondLst>
                      <p:childTnLst>
                        <p:par>
                          <p:cTn id="1379" fill="hold">
                            <p:stCondLst>
                              <p:cond delay="0"/>
                            </p:stCondLst>
                            <p:childTnLst>
                              <p:par>
                                <p:cTn id="13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3"/>
                  </p:tgtEl>
                </p:cond>
              </p:nextCondLst>
            </p:seq>
            <p:seq concurrent="1" nextAc="seek">
              <p:cTn id="1382" restart="whenNotActive" fill="hold" evtFilter="cancelBubble" nodeType="interactiveSeq">
                <p:stCondLst>
                  <p:cond evt="onClick" delay="0">
                    <p:tgtEl>
                      <p:spTgt spid="4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3" fill="hold">
                      <p:stCondLst>
                        <p:cond delay="0"/>
                      </p:stCondLst>
                      <p:childTnLst>
                        <p:par>
                          <p:cTn id="1384" fill="hold">
                            <p:stCondLst>
                              <p:cond delay="0"/>
                            </p:stCondLst>
                            <p:childTnLst>
                              <p:par>
                                <p:cTn id="13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6"/>
                  </p:tgtEl>
                </p:cond>
              </p:nextCondLst>
            </p:seq>
            <p:seq concurrent="1" nextAc="seek">
              <p:cTn id="1387" restart="whenNotActive" fill="hold" evtFilter="cancelBubble" nodeType="interactiveSeq">
                <p:stCondLst>
                  <p:cond evt="onClick" delay="0">
                    <p:tgtEl>
                      <p:spTgt spid="4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8" fill="hold">
                      <p:stCondLst>
                        <p:cond delay="0"/>
                      </p:stCondLst>
                      <p:childTnLst>
                        <p:par>
                          <p:cTn id="1389" fill="hold">
                            <p:stCondLst>
                              <p:cond delay="0"/>
                            </p:stCondLst>
                            <p:childTnLst>
                              <p:par>
                                <p:cTn id="13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5"/>
                  </p:tgtEl>
                </p:cond>
              </p:nextCondLst>
            </p:seq>
            <p:seq concurrent="1" nextAc="seek">
              <p:cTn id="1392" restart="whenNotActive" fill="hold" evtFilter="cancelBubble" nodeType="interactiveSeq">
                <p:stCondLst>
                  <p:cond evt="onClick" delay="0">
                    <p:tgtEl>
                      <p:spTgt spid="4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3" fill="hold">
                      <p:stCondLst>
                        <p:cond delay="0"/>
                      </p:stCondLst>
                      <p:childTnLst>
                        <p:par>
                          <p:cTn id="1394" fill="hold">
                            <p:stCondLst>
                              <p:cond delay="0"/>
                            </p:stCondLst>
                            <p:childTnLst>
                              <p:par>
                                <p:cTn id="13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7"/>
                  </p:tgtEl>
                </p:cond>
              </p:nextCondLst>
            </p:seq>
            <p:seq concurrent="1" nextAc="seek">
              <p:cTn id="1397" restart="whenNotActive" fill="hold" evtFilter="cancelBubble" nodeType="interactiveSeq">
                <p:stCondLst>
                  <p:cond evt="onClick" delay="0">
                    <p:tgtEl>
                      <p:spTgt spid="4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8" fill="hold">
                      <p:stCondLst>
                        <p:cond delay="0"/>
                      </p:stCondLst>
                      <p:childTnLst>
                        <p:par>
                          <p:cTn id="1399" fill="hold">
                            <p:stCondLst>
                              <p:cond delay="0"/>
                            </p:stCondLst>
                            <p:childTnLst>
                              <p:par>
                                <p:cTn id="14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8"/>
                  </p:tgtEl>
                </p:cond>
              </p:nextCondLst>
            </p:seq>
            <p:seq concurrent="1" nextAc="seek">
              <p:cTn id="1402" restart="whenNotActive" fill="hold" evtFilter="cancelBubble" nodeType="interactiveSeq">
                <p:stCondLst>
                  <p:cond evt="onClick" delay="0">
                    <p:tgtEl>
                      <p:spTgt spid="4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3" fill="hold">
                      <p:stCondLst>
                        <p:cond delay="0"/>
                      </p:stCondLst>
                      <p:childTnLst>
                        <p:par>
                          <p:cTn id="1404" fill="hold">
                            <p:stCondLst>
                              <p:cond delay="0"/>
                            </p:stCondLst>
                            <p:childTnLst>
                              <p:par>
                                <p:cTn id="14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"/>
                  </p:tgtEl>
                </p:cond>
              </p:nextCondLst>
            </p:seq>
            <p:seq concurrent="1" nextAc="seek">
              <p:cTn id="1407" restart="whenNotActive" fill="hold" evtFilter="cancelBubble" nodeType="interactiveSeq">
                <p:stCondLst>
                  <p:cond evt="onClick" delay="0">
                    <p:tgtEl>
                      <p:spTgt spid="4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8" fill="hold">
                      <p:stCondLst>
                        <p:cond delay="0"/>
                      </p:stCondLst>
                      <p:childTnLst>
                        <p:par>
                          <p:cTn id="1409" fill="hold">
                            <p:stCondLst>
                              <p:cond delay="0"/>
                            </p:stCondLst>
                            <p:childTnLst>
                              <p:par>
                                <p:cTn id="14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"/>
                  </p:tgtEl>
                </p:cond>
              </p:nextCondLst>
            </p:seq>
            <p:seq concurrent="1" nextAc="seek">
              <p:cTn id="1412" restart="whenNotActive" fill="hold" evtFilter="cancelBubble" nodeType="interactiveSeq">
                <p:stCondLst>
                  <p:cond evt="onClick" delay="0">
                    <p:tgtEl>
                      <p:spTgt spid="4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3" fill="hold">
                      <p:stCondLst>
                        <p:cond delay="0"/>
                      </p:stCondLst>
                      <p:childTnLst>
                        <p:par>
                          <p:cTn id="1414" fill="hold">
                            <p:stCondLst>
                              <p:cond delay="0"/>
                            </p:stCondLst>
                            <p:childTnLst>
                              <p:par>
                                <p:cTn id="14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"/>
                  </p:tgtEl>
                </p:cond>
              </p:nextCondLst>
            </p:seq>
            <p:seq concurrent="1" nextAc="seek">
              <p:cTn id="1417" restart="whenNotActive" fill="hold" evtFilter="cancelBubble" nodeType="interactiveSeq">
                <p:stCondLst>
                  <p:cond evt="onClick" delay="0">
                    <p:tgtEl>
                      <p:spTgt spid="4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8" fill="hold">
                      <p:stCondLst>
                        <p:cond delay="0"/>
                      </p:stCondLst>
                      <p:childTnLst>
                        <p:par>
                          <p:cTn id="1419" fill="hold">
                            <p:stCondLst>
                              <p:cond delay="0"/>
                            </p:stCondLst>
                            <p:childTnLst>
                              <p:par>
                                <p:cTn id="14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2"/>
                  </p:tgtEl>
                </p:cond>
              </p:nextCondLst>
            </p:seq>
            <p:seq concurrent="1" nextAc="seek">
              <p:cTn id="1422" restart="whenNotActive" fill="hold" evtFilter="cancelBubble" nodeType="interactiveSeq">
                <p:stCondLst>
                  <p:cond evt="onClick" delay="0">
                    <p:tgtEl>
                      <p:spTgt spid="4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3" fill="hold">
                      <p:stCondLst>
                        <p:cond delay="0"/>
                      </p:stCondLst>
                      <p:childTnLst>
                        <p:par>
                          <p:cTn id="1424" fill="hold">
                            <p:stCondLst>
                              <p:cond delay="0"/>
                            </p:stCondLst>
                            <p:childTnLst>
                              <p:par>
                                <p:cTn id="14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3"/>
                  </p:tgtEl>
                </p:cond>
              </p:nextCondLst>
            </p:seq>
            <p:seq concurrent="1" nextAc="seek">
              <p:cTn id="1427" restart="whenNotActive" fill="hold" evtFilter="cancelBubble" nodeType="interactiveSeq">
                <p:stCondLst>
                  <p:cond evt="onClick" delay="0">
                    <p:tgtEl>
                      <p:spTgt spid="4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8" fill="hold">
                      <p:stCondLst>
                        <p:cond delay="0"/>
                      </p:stCondLst>
                      <p:childTnLst>
                        <p:par>
                          <p:cTn id="1429" fill="hold">
                            <p:stCondLst>
                              <p:cond delay="0"/>
                            </p:stCondLst>
                            <p:childTnLst>
                              <p:par>
                                <p:cTn id="14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4"/>
                  </p:tgtEl>
                </p:cond>
              </p:nextCondLst>
            </p:seq>
            <p:seq concurrent="1" nextAc="seek">
              <p:cTn id="1432" restart="whenNotActive" fill="hold" evtFilter="cancelBubble" nodeType="interactiveSeq">
                <p:stCondLst>
                  <p:cond evt="onClick" delay="0">
                    <p:tgtEl>
                      <p:spTgt spid="4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3" fill="hold">
                      <p:stCondLst>
                        <p:cond delay="0"/>
                      </p:stCondLst>
                      <p:childTnLst>
                        <p:par>
                          <p:cTn id="1434" fill="hold">
                            <p:stCondLst>
                              <p:cond delay="0"/>
                            </p:stCondLst>
                            <p:childTnLst>
                              <p:par>
                                <p:cTn id="14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4"/>
                  </p:tgtEl>
                </p:cond>
              </p:nextCondLst>
            </p:seq>
            <p:seq concurrent="1" nextAc="seek">
              <p:cTn id="1437" restart="whenNotActive" fill="hold" evtFilter="cancelBubble" nodeType="interactiveSeq">
                <p:stCondLst>
                  <p:cond evt="onClick" delay="0">
                    <p:tgtEl>
                      <p:spTgt spid="4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8" fill="hold">
                      <p:stCondLst>
                        <p:cond delay="0"/>
                      </p:stCondLst>
                      <p:childTnLst>
                        <p:par>
                          <p:cTn id="1439" fill="hold">
                            <p:stCondLst>
                              <p:cond delay="0"/>
                            </p:stCondLst>
                            <p:childTnLst>
                              <p:par>
                                <p:cTn id="14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7"/>
                  </p:tgtEl>
                </p:cond>
              </p:nextCondLst>
            </p:seq>
            <p:seq concurrent="1" nextAc="seek">
              <p:cTn id="1442" restart="whenNotActive" fill="hold" evtFilter="cancelBubble" nodeType="interactiveSeq">
                <p:stCondLst>
                  <p:cond evt="onClick" delay="0">
                    <p:tgtEl>
                      <p:spTgt spid="4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3" fill="hold">
                      <p:stCondLst>
                        <p:cond delay="0"/>
                      </p:stCondLst>
                      <p:childTnLst>
                        <p:par>
                          <p:cTn id="1444" fill="hold">
                            <p:stCondLst>
                              <p:cond delay="0"/>
                            </p:stCondLst>
                            <p:childTnLst>
                              <p:par>
                                <p:cTn id="14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6"/>
                  </p:tgtEl>
                </p:cond>
              </p:nextCondLst>
            </p:seq>
            <p:seq concurrent="1" nextAc="seek">
              <p:cTn id="1447" restart="whenNotActive" fill="hold" evtFilter="cancelBubble" nodeType="interactiveSeq">
                <p:stCondLst>
                  <p:cond evt="onClick" delay="0">
                    <p:tgtEl>
                      <p:spTgt spid="4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8" fill="hold">
                      <p:stCondLst>
                        <p:cond delay="0"/>
                      </p:stCondLst>
                      <p:childTnLst>
                        <p:par>
                          <p:cTn id="1449" fill="hold">
                            <p:stCondLst>
                              <p:cond delay="0"/>
                            </p:stCondLst>
                            <p:childTnLst>
                              <p:par>
                                <p:cTn id="14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8"/>
                  </p:tgtEl>
                </p:cond>
              </p:nextCondLst>
            </p:seq>
            <p:seq concurrent="1" nextAc="seek">
              <p:cTn id="1452" restart="whenNotActive" fill="hold" evtFilter="cancelBubble" nodeType="interactiveSeq">
                <p:stCondLst>
                  <p:cond evt="onClick" delay="0">
                    <p:tgtEl>
                      <p:spTgt spid="4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3" fill="hold">
                      <p:stCondLst>
                        <p:cond delay="0"/>
                      </p:stCondLst>
                      <p:childTnLst>
                        <p:par>
                          <p:cTn id="1454" fill="hold">
                            <p:stCondLst>
                              <p:cond delay="0"/>
                            </p:stCondLst>
                            <p:childTnLst>
                              <p:par>
                                <p:cTn id="14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9"/>
                  </p:tgtEl>
                </p:cond>
              </p:nextCondLst>
            </p:seq>
            <p:seq concurrent="1" nextAc="seek">
              <p:cTn id="1457" restart="whenNotActive" fill="hold" evtFilter="cancelBubble" nodeType="interactiveSeq">
                <p:stCondLst>
                  <p:cond evt="onClick" delay="0">
                    <p:tgtEl>
                      <p:spTgt spid="4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8" fill="hold">
                      <p:stCondLst>
                        <p:cond delay="0"/>
                      </p:stCondLst>
                      <p:childTnLst>
                        <p:par>
                          <p:cTn id="1459" fill="hold">
                            <p:stCondLst>
                              <p:cond delay="0"/>
                            </p:stCondLst>
                            <p:childTnLst>
                              <p:par>
                                <p:cTn id="14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0"/>
                  </p:tgtEl>
                </p:cond>
              </p:nextCondLst>
            </p:seq>
            <p:seq concurrent="1" nextAc="seek">
              <p:cTn id="1462" restart="whenNotActive" fill="hold" evtFilter="cancelBubble" nodeType="interactiveSeq">
                <p:stCondLst>
                  <p:cond evt="onClick" delay="0">
                    <p:tgtEl>
                      <p:spTgt spid="4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3" fill="hold">
                      <p:stCondLst>
                        <p:cond delay="0"/>
                      </p:stCondLst>
                      <p:childTnLst>
                        <p:par>
                          <p:cTn id="1464" fill="hold">
                            <p:stCondLst>
                              <p:cond delay="0"/>
                            </p:stCondLst>
                            <p:childTnLst>
                              <p:par>
                                <p:cTn id="14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1"/>
                  </p:tgtEl>
                </p:cond>
              </p:nextCondLst>
            </p:seq>
            <p:seq concurrent="1" nextAc="seek">
              <p:cTn id="1467" restart="whenNotActive" fill="hold" evtFilter="cancelBubble" nodeType="interactiveSeq">
                <p:stCondLst>
                  <p:cond evt="onClick" delay="0">
                    <p:tgtEl>
                      <p:spTgt spid="4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8" fill="hold">
                      <p:stCondLst>
                        <p:cond delay="0"/>
                      </p:stCondLst>
                      <p:childTnLst>
                        <p:par>
                          <p:cTn id="1469" fill="hold">
                            <p:stCondLst>
                              <p:cond delay="0"/>
                            </p:stCondLst>
                            <p:childTnLst>
                              <p:par>
                                <p:cTn id="14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2"/>
                  </p:tgtEl>
                </p:cond>
              </p:nextCondLst>
            </p:seq>
            <p:seq concurrent="1" nextAc="seek">
              <p:cTn id="1472" restart="whenNotActive" fill="hold" evtFilter="cancelBubble" nodeType="interactiveSeq">
                <p:stCondLst>
                  <p:cond evt="onClick" delay="0">
                    <p:tgtEl>
                      <p:spTgt spid="4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3" fill="hold">
                      <p:stCondLst>
                        <p:cond delay="0"/>
                      </p:stCondLst>
                      <p:childTnLst>
                        <p:par>
                          <p:cTn id="1474" fill="hold">
                            <p:stCondLst>
                              <p:cond delay="0"/>
                            </p:stCondLst>
                            <p:childTnLst>
                              <p:par>
                                <p:cTn id="14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3"/>
                  </p:tgtEl>
                </p:cond>
              </p:nextCondLst>
            </p:seq>
            <p:seq concurrent="1" nextAc="seek">
              <p:cTn id="1477" restart="whenNotActive" fill="hold" evtFilter="cancelBubble" nodeType="interactiveSeq">
                <p:stCondLst>
                  <p:cond evt="onClick" delay="0">
                    <p:tgtEl>
                      <p:spTgt spid="4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8" fill="hold">
                      <p:stCondLst>
                        <p:cond delay="0"/>
                      </p:stCondLst>
                      <p:childTnLst>
                        <p:par>
                          <p:cTn id="1479" fill="hold">
                            <p:stCondLst>
                              <p:cond delay="0"/>
                            </p:stCondLst>
                            <p:childTnLst>
                              <p:par>
                                <p:cTn id="14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4"/>
                  </p:tgtEl>
                </p:cond>
              </p:nextCondLst>
            </p:seq>
            <p:seq concurrent="1" nextAc="seek">
              <p:cTn id="1482" restart="whenNotActive" fill="hold" evtFilter="cancelBubble" nodeType="interactiveSeq">
                <p:stCondLst>
                  <p:cond evt="onClick" delay="0">
                    <p:tgtEl>
                      <p:spTgt spid="4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3" fill="hold">
                      <p:stCondLst>
                        <p:cond delay="0"/>
                      </p:stCondLst>
                      <p:childTnLst>
                        <p:par>
                          <p:cTn id="1484" fill="hold">
                            <p:stCondLst>
                              <p:cond delay="0"/>
                            </p:stCondLst>
                            <p:childTnLst>
                              <p:par>
                                <p:cTn id="14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5"/>
                  </p:tgtEl>
                </p:cond>
              </p:nextCondLst>
            </p:seq>
            <p:seq concurrent="1" nextAc="seek">
              <p:cTn id="1487" restart="whenNotActive" fill="hold" evtFilter="cancelBubble" nodeType="interactiveSeq">
                <p:stCondLst>
                  <p:cond evt="onClick" delay="0">
                    <p:tgtEl>
                      <p:spTgt spid="4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8" fill="hold">
                      <p:stCondLst>
                        <p:cond delay="0"/>
                      </p:stCondLst>
                      <p:childTnLst>
                        <p:par>
                          <p:cTn id="1489" fill="hold">
                            <p:stCondLst>
                              <p:cond delay="0"/>
                            </p:stCondLst>
                            <p:childTnLst>
                              <p:par>
                                <p:cTn id="14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5"/>
                  </p:tgtEl>
                </p:cond>
              </p:nextCondLst>
            </p:seq>
            <p:seq concurrent="1" nextAc="seek">
              <p:cTn id="1492" restart="whenNotActive" fill="hold" evtFilter="cancelBubble" nodeType="interactiveSeq">
                <p:stCondLst>
                  <p:cond evt="onClick" delay="0">
                    <p:tgtEl>
                      <p:spTgt spid="4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3" fill="hold">
                      <p:stCondLst>
                        <p:cond delay="0"/>
                      </p:stCondLst>
                      <p:childTnLst>
                        <p:par>
                          <p:cTn id="1494" fill="hold">
                            <p:stCondLst>
                              <p:cond delay="0"/>
                            </p:stCondLst>
                            <p:childTnLst>
                              <p:par>
                                <p:cTn id="14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8"/>
                  </p:tgtEl>
                </p:cond>
              </p:nextCondLst>
            </p:seq>
            <p:seq concurrent="1" nextAc="seek">
              <p:cTn id="1497" restart="whenNotActive" fill="hold" evtFilter="cancelBubble" nodeType="interactiveSeq">
                <p:stCondLst>
                  <p:cond evt="onClick" delay="0">
                    <p:tgtEl>
                      <p:spTgt spid="4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8" fill="hold">
                      <p:stCondLst>
                        <p:cond delay="0"/>
                      </p:stCondLst>
                      <p:childTnLst>
                        <p:par>
                          <p:cTn id="1499" fill="hold">
                            <p:stCondLst>
                              <p:cond delay="0"/>
                            </p:stCondLst>
                            <p:childTnLst>
                              <p:par>
                                <p:cTn id="15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7"/>
                  </p:tgtEl>
                </p:cond>
              </p:nextCondLst>
            </p:seq>
            <p:seq concurrent="1" nextAc="seek">
              <p:cTn id="1502" restart="whenNotActive" fill="hold" evtFilter="cancelBubble" nodeType="interactiveSeq">
                <p:stCondLst>
                  <p:cond evt="onClick" delay="0">
                    <p:tgtEl>
                      <p:spTgt spid="4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3" fill="hold">
                      <p:stCondLst>
                        <p:cond delay="0"/>
                      </p:stCondLst>
                      <p:childTnLst>
                        <p:par>
                          <p:cTn id="1504" fill="hold">
                            <p:stCondLst>
                              <p:cond delay="0"/>
                            </p:stCondLst>
                            <p:childTnLst>
                              <p:par>
                                <p:cTn id="15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9"/>
                  </p:tgtEl>
                </p:cond>
              </p:nextCondLst>
            </p:seq>
            <p:seq concurrent="1" nextAc="seek">
              <p:cTn id="1507" restart="whenNotActive" fill="hold" evtFilter="cancelBubble" nodeType="interactiveSeq">
                <p:stCondLst>
                  <p:cond evt="onClick" delay="0">
                    <p:tgtEl>
                      <p:spTgt spid="4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8" fill="hold">
                      <p:stCondLst>
                        <p:cond delay="0"/>
                      </p:stCondLst>
                      <p:childTnLst>
                        <p:par>
                          <p:cTn id="1509" fill="hold">
                            <p:stCondLst>
                              <p:cond delay="0"/>
                            </p:stCondLst>
                            <p:childTnLst>
                              <p:par>
                                <p:cTn id="15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0"/>
                  </p:tgtEl>
                </p:cond>
              </p:nextCondLst>
            </p:seq>
            <p:seq concurrent="1" nextAc="seek">
              <p:cTn id="1512" restart="whenNotActive" fill="hold" evtFilter="cancelBubble" nodeType="interactiveSeq">
                <p:stCondLst>
                  <p:cond evt="onClick" delay="0">
                    <p:tgtEl>
                      <p:spTgt spid="4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3" fill="hold">
                      <p:stCondLst>
                        <p:cond delay="0"/>
                      </p:stCondLst>
                      <p:childTnLst>
                        <p:par>
                          <p:cTn id="1514" fill="hold">
                            <p:stCondLst>
                              <p:cond delay="0"/>
                            </p:stCondLst>
                            <p:childTnLst>
                              <p:par>
                                <p:cTn id="15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1"/>
                  </p:tgtEl>
                </p:cond>
              </p:nextCondLst>
            </p:seq>
            <p:seq concurrent="1" nextAc="seek">
              <p:cTn id="1517" restart="whenNotActive" fill="hold" evtFilter="cancelBubble" nodeType="interactiveSeq">
                <p:stCondLst>
                  <p:cond evt="onClick" delay="0">
                    <p:tgtEl>
                      <p:spTgt spid="4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8" fill="hold">
                      <p:stCondLst>
                        <p:cond delay="0"/>
                      </p:stCondLst>
                      <p:childTnLst>
                        <p:par>
                          <p:cTn id="1519" fill="hold">
                            <p:stCondLst>
                              <p:cond delay="0"/>
                            </p:stCondLst>
                            <p:childTnLst>
                              <p:par>
                                <p:cTn id="15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2"/>
                  </p:tgtEl>
                </p:cond>
              </p:nextCondLst>
            </p:seq>
            <p:seq concurrent="1" nextAc="seek">
              <p:cTn id="1522" restart="whenNotActive" fill="hold" evtFilter="cancelBubble" nodeType="interactiveSeq">
                <p:stCondLst>
                  <p:cond evt="onClick" delay="0">
                    <p:tgtEl>
                      <p:spTgt spid="4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3" fill="hold">
                      <p:stCondLst>
                        <p:cond delay="0"/>
                      </p:stCondLst>
                      <p:childTnLst>
                        <p:par>
                          <p:cTn id="1524" fill="hold">
                            <p:stCondLst>
                              <p:cond delay="0"/>
                            </p:stCondLst>
                            <p:childTnLst>
                              <p:par>
                                <p:cTn id="15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3"/>
                  </p:tgtEl>
                </p:cond>
              </p:nextCondLst>
            </p:seq>
            <p:seq concurrent="1" nextAc="seek">
              <p:cTn id="1527" restart="whenNotActive" fill="hold" evtFilter="cancelBubble" nodeType="interactiveSeq">
                <p:stCondLst>
                  <p:cond evt="onClick" delay="0">
                    <p:tgtEl>
                      <p:spTgt spid="4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8" fill="hold">
                      <p:stCondLst>
                        <p:cond delay="0"/>
                      </p:stCondLst>
                      <p:childTnLst>
                        <p:par>
                          <p:cTn id="1529" fill="hold">
                            <p:stCondLst>
                              <p:cond delay="0"/>
                            </p:stCondLst>
                            <p:childTnLst>
                              <p:par>
                                <p:cTn id="15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4"/>
                  </p:tgtEl>
                </p:cond>
              </p:nextCondLst>
            </p:seq>
            <p:seq concurrent="1" nextAc="seek">
              <p:cTn id="1532" restart="whenNotActive" fill="hold" evtFilter="cancelBubble" nodeType="interactiveSeq">
                <p:stCondLst>
                  <p:cond evt="onClick" delay="0">
                    <p:tgtEl>
                      <p:spTgt spid="4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3" fill="hold">
                      <p:stCondLst>
                        <p:cond delay="0"/>
                      </p:stCondLst>
                      <p:childTnLst>
                        <p:par>
                          <p:cTn id="1534" fill="hold">
                            <p:stCondLst>
                              <p:cond delay="0"/>
                            </p:stCondLst>
                            <p:childTnLst>
                              <p:par>
                                <p:cTn id="15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5"/>
                  </p:tgtEl>
                </p:cond>
              </p:nextCondLst>
            </p:seq>
            <p:seq concurrent="1" nextAc="seek">
              <p:cTn id="1537" restart="whenNotActive" fill="hold" evtFilter="cancelBubble" nodeType="interactiveSeq">
                <p:stCondLst>
                  <p:cond evt="onClick" delay="0">
                    <p:tgtEl>
                      <p:spTgt spid="4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8" fill="hold">
                      <p:stCondLst>
                        <p:cond delay="0"/>
                      </p:stCondLst>
                      <p:childTnLst>
                        <p:par>
                          <p:cTn id="1539" fill="hold">
                            <p:stCondLst>
                              <p:cond delay="0"/>
                            </p:stCondLst>
                            <p:childTnLst>
                              <p:par>
                                <p:cTn id="15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6"/>
                  </p:tgtEl>
                </p:cond>
              </p:nextCondLst>
            </p:seq>
            <p:seq concurrent="1" nextAc="seek">
              <p:cTn id="1542" restart="whenNotActive" fill="hold" evtFilter="cancelBubble" nodeType="interactiveSeq">
                <p:stCondLst>
                  <p:cond evt="onClick" delay="0">
                    <p:tgtEl>
                      <p:spTgt spid="4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3" fill="hold">
                      <p:stCondLst>
                        <p:cond delay="0"/>
                      </p:stCondLst>
                      <p:childTnLst>
                        <p:par>
                          <p:cTn id="1544" fill="hold">
                            <p:stCondLst>
                              <p:cond delay="0"/>
                            </p:stCondLst>
                            <p:childTnLst>
                              <p:par>
                                <p:cTn id="15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6"/>
                  </p:tgtEl>
                </p:cond>
              </p:nextCondLst>
            </p:seq>
            <p:seq concurrent="1" nextAc="seek">
              <p:cTn id="1547" restart="whenNotActive" fill="hold" evtFilter="cancelBubble" nodeType="interactiveSeq">
                <p:stCondLst>
                  <p:cond evt="onClick" delay="0">
                    <p:tgtEl>
                      <p:spTgt spid="4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8" fill="hold">
                      <p:stCondLst>
                        <p:cond delay="0"/>
                      </p:stCondLst>
                      <p:childTnLst>
                        <p:par>
                          <p:cTn id="1549" fill="hold">
                            <p:stCondLst>
                              <p:cond delay="0"/>
                            </p:stCondLst>
                            <p:childTnLst>
                              <p:par>
                                <p:cTn id="15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9"/>
                  </p:tgtEl>
                </p:cond>
              </p:nextCondLst>
            </p:seq>
            <p:seq concurrent="1" nextAc="seek">
              <p:cTn id="1552" restart="whenNotActive" fill="hold" evtFilter="cancelBubble" nodeType="interactiveSeq">
                <p:stCondLst>
                  <p:cond evt="onClick" delay="0">
                    <p:tgtEl>
                      <p:spTgt spid="4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3" fill="hold">
                      <p:stCondLst>
                        <p:cond delay="0"/>
                      </p:stCondLst>
                      <p:childTnLst>
                        <p:par>
                          <p:cTn id="1554" fill="hold">
                            <p:stCondLst>
                              <p:cond delay="0"/>
                            </p:stCondLst>
                            <p:childTnLst>
                              <p:par>
                                <p:cTn id="15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8"/>
                  </p:tgtEl>
                </p:cond>
              </p:nextCondLst>
            </p:seq>
            <p:seq concurrent="1" nextAc="seek">
              <p:cTn id="1557" restart="whenNotActive" fill="hold" evtFilter="cancelBubble" nodeType="interactiveSeq">
                <p:stCondLst>
                  <p:cond evt="onClick" delay="0">
                    <p:tgtEl>
                      <p:spTgt spid="4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8" fill="hold">
                      <p:stCondLst>
                        <p:cond delay="0"/>
                      </p:stCondLst>
                      <p:childTnLst>
                        <p:par>
                          <p:cTn id="1559" fill="hold">
                            <p:stCondLst>
                              <p:cond delay="0"/>
                            </p:stCondLst>
                            <p:childTnLst>
                              <p:par>
                                <p:cTn id="15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0"/>
                  </p:tgtEl>
                </p:cond>
              </p:nextCondLst>
            </p:seq>
            <p:seq concurrent="1" nextAc="seek">
              <p:cTn id="1562" restart="whenNotActive" fill="hold" evtFilter="cancelBubble" nodeType="interactiveSeq">
                <p:stCondLst>
                  <p:cond evt="onClick" delay="0">
                    <p:tgtEl>
                      <p:spTgt spid="4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3" fill="hold">
                      <p:stCondLst>
                        <p:cond delay="0"/>
                      </p:stCondLst>
                      <p:childTnLst>
                        <p:par>
                          <p:cTn id="1564" fill="hold">
                            <p:stCondLst>
                              <p:cond delay="0"/>
                            </p:stCondLst>
                            <p:childTnLst>
                              <p:par>
                                <p:cTn id="15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1"/>
                  </p:tgtEl>
                </p:cond>
              </p:nextCondLst>
            </p:seq>
            <p:seq concurrent="1" nextAc="seek">
              <p:cTn id="1567" restart="whenNotActive" fill="hold" evtFilter="cancelBubble" nodeType="interactiveSeq">
                <p:stCondLst>
                  <p:cond evt="onClick" delay="0">
                    <p:tgtEl>
                      <p:spTgt spid="4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8" fill="hold">
                      <p:stCondLst>
                        <p:cond delay="0"/>
                      </p:stCondLst>
                      <p:childTnLst>
                        <p:par>
                          <p:cTn id="1569" fill="hold">
                            <p:stCondLst>
                              <p:cond delay="0"/>
                            </p:stCondLst>
                            <p:childTnLst>
                              <p:par>
                                <p:cTn id="15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2"/>
                  </p:tgtEl>
                </p:cond>
              </p:nextCondLst>
            </p:seq>
            <p:seq concurrent="1" nextAc="seek">
              <p:cTn id="1572" restart="whenNotActive" fill="hold" evtFilter="cancelBubble" nodeType="interactiveSeq">
                <p:stCondLst>
                  <p:cond evt="onClick" delay="0">
                    <p:tgtEl>
                      <p:spTgt spid="4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3" fill="hold">
                      <p:stCondLst>
                        <p:cond delay="0"/>
                      </p:stCondLst>
                      <p:childTnLst>
                        <p:par>
                          <p:cTn id="1574" fill="hold">
                            <p:stCondLst>
                              <p:cond delay="0"/>
                            </p:stCondLst>
                            <p:childTnLst>
                              <p:par>
                                <p:cTn id="15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3"/>
                  </p:tgtEl>
                </p:cond>
              </p:nextCondLst>
            </p:seq>
            <p:seq concurrent="1" nextAc="seek">
              <p:cTn id="1577" restart="whenNotActive" fill="hold" evtFilter="cancelBubble" nodeType="interactiveSeq">
                <p:stCondLst>
                  <p:cond evt="onClick" delay="0">
                    <p:tgtEl>
                      <p:spTgt spid="4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8" fill="hold">
                      <p:stCondLst>
                        <p:cond delay="0"/>
                      </p:stCondLst>
                      <p:childTnLst>
                        <p:par>
                          <p:cTn id="1579" fill="hold">
                            <p:stCondLst>
                              <p:cond delay="0"/>
                            </p:stCondLst>
                            <p:childTnLst>
                              <p:par>
                                <p:cTn id="15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4"/>
                  </p:tgtEl>
                </p:cond>
              </p:nextCondLst>
            </p:seq>
            <p:seq concurrent="1" nextAc="seek">
              <p:cTn id="1582" restart="whenNotActive" fill="hold" evtFilter="cancelBubble" nodeType="interactiveSeq">
                <p:stCondLst>
                  <p:cond evt="onClick" delay="0">
                    <p:tgtEl>
                      <p:spTgt spid="4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3" fill="hold">
                      <p:stCondLst>
                        <p:cond delay="0"/>
                      </p:stCondLst>
                      <p:childTnLst>
                        <p:par>
                          <p:cTn id="1584" fill="hold">
                            <p:stCondLst>
                              <p:cond delay="0"/>
                            </p:stCondLst>
                            <p:childTnLst>
                              <p:par>
                                <p:cTn id="15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"/>
                  </p:tgtEl>
                </p:cond>
              </p:nextCondLst>
            </p:seq>
            <p:seq concurrent="1" nextAc="seek">
              <p:cTn id="1587" restart="whenNotActive" fill="hold" evtFilter="cancelBubble" nodeType="interactiveSeq">
                <p:stCondLst>
                  <p:cond evt="onClick" delay="0">
                    <p:tgtEl>
                      <p:spTgt spid="4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8" fill="hold">
                      <p:stCondLst>
                        <p:cond delay="0"/>
                      </p:stCondLst>
                      <p:childTnLst>
                        <p:par>
                          <p:cTn id="1589" fill="hold">
                            <p:stCondLst>
                              <p:cond delay="0"/>
                            </p:stCondLst>
                            <p:childTnLst>
                              <p:par>
                                <p:cTn id="15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6"/>
                  </p:tgtEl>
                </p:cond>
              </p:nextCondLst>
            </p:seq>
            <p:seq concurrent="1" nextAc="seek">
              <p:cTn id="1592" restart="whenNotActive" fill="hold" evtFilter="cancelBubble" nodeType="interactiveSeq">
                <p:stCondLst>
                  <p:cond evt="onClick" delay="0">
                    <p:tgtEl>
                      <p:spTgt spid="4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3" fill="hold">
                      <p:stCondLst>
                        <p:cond delay="0"/>
                      </p:stCondLst>
                      <p:childTnLst>
                        <p:par>
                          <p:cTn id="1594" fill="hold">
                            <p:stCondLst>
                              <p:cond delay="0"/>
                            </p:stCondLst>
                            <p:childTnLst>
                              <p:par>
                                <p:cTn id="15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"/>
                  </p:tgtEl>
                </p:cond>
              </p:nextCondLst>
            </p:seq>
            <p:seq concurrent="1" nextAc="seek">
              <p:cTn id="1597" restart="whenNotActive" fill="hold" evtFilter="cancelBubble" nodeType="interactiveSeq">
                <p:stCondLst>
                  <p:cond evt="onClick" delay="0">
                    <p:tgtEl>
                      <p:spTgt spid="4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8" fill="hold">
                      <p:stCondLst>
                        <p:cond delay="0"/>
                      </p:stCondLst>
                      <p:childTnLst>
                        <p:par>
                          <p:cTn id="1599" fill="hold">
                            <p:stCondLst>
                              <p:cond delay="0"/>
                            </p:stCondLst>
                            <p:childTnLst>
                              <p:par>
                                <p:cTn id="16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7"/>
                  </p:tgtEl>
                </p:cond>
              </p:nextCondLst>
            </p:seq>
            <p:seq concurrent="1" nextAc="seek">
              <p:cTn id="1602" restart="whenNotActive" fill="hold" evtFilter="cancelBubble" nodeType="interactiveSeq">
                <p:stCondLst>
                  <p:cond evt="onClick" delay="0">
                    <p:tgtEl>
                      <p:spTgt spid="4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3" fill="hold">
                      <p:stCondLst>
                        <p:cond delay="0"/>
                      </p:stCondLst>
                      <p:childTnLst>
                        <p:par>
                          <p:cTn id="1604" fill="hold">
                            <p:stCondLst>
                              <p:cond delay="0"/>
                            </p:stCondLst>
                            <p:childTnLst>
                              <p:par>
                                <p:cTn id="16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"/>
                  </p:tgtEl>
                </p:cond>
              </p:nextCondLst>
            </p:seq>
            <p:seq concurrent="1" nextAc="seek">
              <p:cTn id="1607" restart="whenNotActive" fill="hold" evtFilter="cancelBubble" nodeType="interactiveSeq">
                <p:stCondLst>
                  <p:cond evt="onClick" delay="0">
                    <p:tgtEl>
                      <p:spTgt spid="4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8" fill="hold">
                      <p:stCondLst>
                        <p:cond delay="0"/>
                      </p:stCondLst>
                      <p:childTnLst>
                        <p:par>
                          <p:cTn id="1609" fill="hold">
                            <p:stCondLst>
                              <p:cond delay="0"/>
                            </p:stCondLst>
                            <p:childTnLst>
                              <p:par>
                                <p:cTn id="16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9"/>
                  </p:tgtEl>
                </p:cond>
              </p:nextCondLst>
            </p:seq>
            <p:seq concurrent="1" nextAc="seek">
              <p:cTn id="1612" restart="whenNotActive" fill="hold" evtFilter="cancelBubble" nodeType="interactiveSeq">
                <p:stCondLst>
                  <p:cond evt="onClick" delay="0">
                    <p:tgtEl>
                      <p:spTgt spid="4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3" fill="hold">
                      <p:stCondLst>
                        <p:cond delay="0"/>
                      </p:stCondLst>
                      <p:childTnLst>
                        <p:par>
                          <p:cTn id="1614" fill="hold">
                            <p:stCondLst>
                              <p:cond delay="0"/>
                            </p:stCondLst>
                            <p:childTnLst>
                              <p:par>
                                <p:cTn id="16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1"/>
                  </p:tgtEl>
                </p:cond>
              </p:nextCondLst>
            </p:seq>
            <p:seq concurrent="1" nextAc="seek">
              <p:cTn id="1617" restart="whenNotActive" fill="hold" evtFilter="cancelBubble" nodeType="interactiveSeq">
                <p:stCondLst>
                  <p:cond evt="onClick" delay="0">
                    <p:tgtEl>
                      <p:spTgt spid="4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8" fill="hold">
                      <p:stCondLst>
                        <p:cond delay="0"/>
                      </p:stCondLst>
                      <p:childTnLst>
                        <p:par>
                          <p:cTn id="1619" fill="hold">
                            <p:stCondLst>
                              <p:cond delay="0"/>
                            </p:stCondLst>
                            <p:childTnLst>
                              <p:par>
                                <p:cTn id="16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2"/>
                  </p:tgtEl>
                </p:cond>
              </p:nextCondLst>
            </p:seq>
            <p:seq concurrent="1" nextAc="seek">
              <p:cTn id="1622" restart="whenNotActive" fill="hold" evtFilter="cancelBubble" nodeType="interactiveSeq">
                <p:stCondLst>
                  <p:cond evt="onClick" delay="0">
                    <p:tgtEl>
                      <p:spTgt spid="4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3" fill="hold">
                      <p:stCondLst>
                        <p:cond delay="0"/>
                      </p:stCondLst>
                      <p:childTnLst>
                        <p:par>
                          <p:cTn id="1624" fill="hold">
                            <p:stCondLst>
                              <p:cond delay="0"/>
                            </p:stCondLst>
                            <p:childTnLst>
                              <p:par>
                                <p:cTn id="16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3"/>
                  </p:tgtEl>
                </p:cond>
              </p:nextCondLst>
            </p:seq>
            <p:seq concurrent="1" nextAc="seek">
              <p:cTn id="1627" restart="whenNotActive" fill="hold" evtFilter="cancelBubble" nodeType="interactiveSeq">
                <p:stCondLst>
                  <p:cond evt="onClick" delay="0">
                    <p:tgtEl>
                      <p:spTgt spid="4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8" fill="hold">
                      <p:stCondLst>
                        <p:cond delay="0"/>
                      </p:stCondLst>
                      <p:childTnLst>
                        <p:par>
                          <p:cTn id="1629" fill="hold">
                            <p:stCondLst>
                              <p:cond delay="0"/>
                            </p:stCondLst>
                            <p:childTnLst>
                              <p:par>
                                <p:cTn id="16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4"/>
                  </p:tgtEl>
                </p:cond>
              </p:nextCondLst>
            </p:seq>
            <p:seq concurrent="1" nextAc="seek">
              <p:cTn id="1632" restart="whenNotActive" fill="hold" evtFilter="cancelBubble" nodeType="interactiveSeq">
                <p:stCondLst>
                  <p:cond evt="onClick" delay="0">
                    <p:tgtEl>
                      <p:spTgt spid="4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3" fill="hold">
                      <p:stCondLst>
                        <p:cond delay="0"/>
                      </p:stCondLst>
                      <p:childTnLst>
                        <p:par>
                          <p:cTn id="1634" fill="hold">
                            <p:stCondLst>
                              <p:cond delay="0"/>
                            </p:stCondLst>
                            <p:childTnLst>
                              <p:par>
                                <p:cTn id="16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5"/>
                  </p:tgtEl>
                </p:cond>
              </p:nextCondLst>
            </p:seq>
            <p:seq concurrent="1" nextAc="seek">
              <p:cTn id="1637" restart="whenNotActive" fill="hold" evtFilter="cancelBubble" nodeType="interactiveSeq">
                <p:stCondLst>
                  <p:cond evt="onClick" delay="0">
                    <p:tgtEl>
                      <p:spTgt spid="4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8" fill="hold">
                      <p:stCondLst>
                        <p:cond delay="0"/>
                      </p:stCondLst>
                      <p:childTnLst>
                        <p:par>
                          <p:cTn id="1639" fill="hold">
                            <p:stCondLst>
                              <p:cond delay="0"/>
                            </p:stCondLst>
                            <p:childTnLst>
                              <p:par>
                                <p:cTn id="16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6"/>
                  </p:tgtEl>
                </p:cond>
              </p:nextCondLst>
            </p:seq>
            <p:seq concurrent="1" nextAc="seek">
              <p:cTn id="1642" restart="whenNotActive" fill="hold" evtFilter="cancelBubble" nodeType="interactiveSeq">
                <p:stCondLst>
                  <p:cond evt="onClick" delay="0">
                    <p:tgtEl>
                      <p:spTgt spid="4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3" fill="hold">
                      <p:stCondLst>
                        <p:cond delay="0"/>
                      </p:stCondLst>
                      <p:childTnLst>
                        <p:par>
                          <p:cTn id="1644" fill="hold">
                            <p:stCondLst>
                              <p:cond delay="0"/>
                            </p:stCondLst>
                            <p:childTnLst>
                              <p:par>
                                <p:cTn id="16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7"/>
                  </p:tgtEl>
                </p:cond>
              </p:nextCondLst>
            </p:seq>
            <p:seq concurrent="1" nextAc="seek">
              <p:cTn id="1647" restart="whenNotActive" fill="hold" evtFilter="cancelBubble" nodeType="interactiveSeq">
                <p:stCondLst>
                  <p:cond evt="onClick" delay="0">
                    <p:tgtEl>
                      <p:spTgt spid="4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8" fill="hold">
                      <p:stCondLst>
                        <p:cond delay="0"/>
                      </p:stCondLst>
                      <p:childTnLst>
                        <p:par>
                          <p:cTn id="1649" fill="hold">
                            <p:stCondLst>
                              <p:cond delay="0"/>
                            </p:stCondLst>
                            <p:childTnLst>
                              <p:par>
                                <p:cTn id="16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8"/>
                  </p:tgtEl>
                </p:cond>
              </p:nextCondLst>
            </p:seq>
            <p:seq concurrent="1" nextAc="seek">
              <p:cTn id="1652" restart="whenNotActive" fill="hold" evtFilter="cancelBubble" nodeType="interactiveSeq">
                <p:stCondLst>
                  <p:cond evt="onClick" delay="0">
                    <p:tgtEl>
                      <p:spTgt spid="4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3" fill="hold">
                      <p:stCondLst>
                        <p:cond delay="0"/>
                      </p:stCondLst>
                      <p:childTnLst>
                        <p:par>
                          <p:cTn id="1654" fill="hold">
                            <p:stCondLst>
                              <p:cond delay="0"/>
                            </p:stCondLst>
                            <p:childTnLst>
                              <p:par>
                                <p:cTn id="16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8"/>
                  </p:tgtEl>
                </p:cond>
              </p:nextCondLst>
            </p:seq>
            <p:seq concurrent="1" nextAc="seek">
              <p:cTn id="1657" restart="whenNotActive" fill="hold" evtFilter="cancelBubble" nodeType="interactiveSeq">
                <p:stCondLst>
                  <p:cond evt="onClick" delay="0">
                    <p:tgtEl>
                      <p:spTgt spid="4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8" fill="hold">
                      <p:stCondLst>
                        <p:cond delay="0"/>
                      </p:stCondLst>
                      <p:childTnLst>
                        <p:par>
                          <p:cTn id="1659" fill="hold">
                            <p:stCondLst>
                              <p:cond delay="0"/>
                            </p:stCondLst>
                            <p:childTnLst>
                              <p:par>
                                <p:cTn id="166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9"/>
                  </p:tgtEl>
                </p:cond>
              </p:nextCondLst>
            </p:seq>
            <p:seq concurrent="1" nextAc="seek">
              <p:cTn id="1776" restart="whenNotActive" fill="hold" evtFilter="cancelBubble" nodeType="interactiveSeq">
                <p:stCondLst>
                  <p:cond evt="onClick" delay="0">
                    <p:tgtEl>
                      <p:spTgt spid="4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7" fill="hold">
                      <p:stCondLst>
                        <p:cond delay="0"/>
                      </p:stCondLst>
                      <p:childTnLst>
                        <p:par>
                          <p:cTn id="1778" fill="hold">
                            <p:stCondLst>
                              <p:cond delay="0"/>
                            </p:stCondLst>
                            <p:childTnLst>
                              <p:par>
                                <p:cTn id="177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4"/>
                  </p:tgtEl>
                </p:cond>
              </p:nextCondLst>
            </p:seq>
            <p:seq concurrent="1" nextAc="seek">
              <p:cTn id="1895" restart="whenNotActive" fill="hold" evtFilter="cancelBubble" nodeType="interactiveSeq">
                <p:stCondLst>
                  <p:cond evt="onClick" delay="0">
                    <p:tgtEl>
                      <p:spTgt spid="4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6" fill="hold">
                      <p:stCondLst>
                        <p:cond delay="0"/>
                      </p:stCondLst>
                      <p:childTnLst>
                        <p:par>
                          <p:cTn id="1897" fill="hold">
                            <p:stCondLst>
                              <p:cond delay="0"/>
                            </p:stCondLst>
                            <p:childTnLst>
                              <p:par>
                                <p:cTn id="189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3"/>
                  </p:tgtEl>
                </p:cond>
              </p:nextCondLst>
            </p:seq>
            <p:seq concurrent="1" nextAc="seek">
              <p:cTn id="2014" restart="whenNotActive" fill="hold" evtFilter="cancelBubble" nodeType="interactiveSeq">
                <p:stCondLst>
                  <p:cond evt="onClick" delay="0">
                    <p:tgtEl>
                      <p:spTgt spid="4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5" fill="hold">
                      <p:stCondLst>
                        <p:cond delay="0"/>
                      </p:stCondLst>
                      <p:childTnLst>
                        <p:par>
                          <p:cTn id="2016" fill="hold">
                            <p:stCondLst>
                              <p:cond delay="0"/>
                            </p:stCondLst>
                            <p:childTnLst>
                              <p:par>
                                <p:cTn id="20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2"/>
                  </p:tgtEl>
                </p:cond>
              </p:nextCondLst>
            </p:seq>
            <p:seq concurrent="1" nextAc="seek">
              <p:cTn id="2133" restart="whenNotActive" fill="hold" evtFilter="cancelBubble" nodeType="interactiveSeq">
                <p:stCondLst>
                  <p:cond evt="onClick" delay="0">
                    <p:tgtEl>
                      <p:spTgt spid="4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4" fill="hold">
                      <p:stCondLst>
                        <p:cond delay="0"/>
                      </p:stCondLst>
                      <p:childTnLst>
                        <p:par>
                          <p:cTn id="2135" fill="hold">
                            <p:stCondLst>
                              <p:cond delay="0"/>
                            </p:stCondLst>
                            <p:childTnLst>
                              <p:par>
                                <p:cTn id="21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1"/>
                  </p:tgtEl>
                </p:cond>
              </p:nextCondLst>
            </p:seq>
            <p:seq concurrent="1" nextAc="seek">
              <p:cTn id="2252" restart="whenNotActive" fill="hold" evtFilter="cancelBubble" nodeType="interactiveSeq">
                <p:stCondLst>
                  <p:cond evt="onClick" delay="0">
                    <p:tgtEl>
                      <p:spTgt spid="4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3" fill="hold">
                      <p:stCondLst>
                        <p:cond delay="0"/>
                      </p:stCondLst>
                      <p:childTnLst>
                        <p:par>
                          <p:cTn id="2254" fill="hold">
                            <p:stCondLst>
                              <p:cond delay="0"/>
                            </p:stCondLst>
                            <p:childTnLst>
                              <p:par>
                                <p:cTn id="22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0"/>
                  </p:tgtEl>
                </p:cond>
              </p:nextCondLst>
            </p:seq>
            <p:audio>
              <p:cMediaNode vol="15152" numSld="999">
                <p:cTn id="237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27" grpId="0" animBg="1"/>
      <p:bldP spid="53" grpId="0" animBg="1"/>
      <p:bldP spid="66" grpId="0" animBg="1"/>
      <p:bldP spid="79" grpId="0" animBg="1"/>
      <p:bldP spid="92" grpId="0" animBg="1"/>
      <p:bldP spid="127" grpId="0" animBg="1"/>
      <p:bldP spid="127" grpId="1" animBg="1"/>
      <p:bldP spid="118" grpId="0" animBg="1"/>
      <p:bldP spid="118" grpId="1" animBg="1"/>
      <p:bldP spid="117" grpId="0" animBg="1"/>
      <p:bldP spid="117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22" grpId="0" animBg="1"/>
      <p:bldP spid="122" grpId="1" animBg="1"/>
      <p:bldP spid="123" grpId="0" animBg="1"/>
      <p:bldP spid="123" grpId="1" animBg="1"/>
      <p:bldP spid="124" grpId="0" animBg="1"/>
      <p:bldP spid="124" grpId="1" animBg="1"/>
      <p:bldP spid="125" grpId="0" animBg="1"/>
      <p:bldP spid="125" grpId="1" animBg="1"/>
      <p:bldP spid="126" grpId="0" animBg="1"/>
      <p:bldP spid="126" grpId="1" animBg="1"/>
      <p:bldP spid="128" grpId="0" animBg="1"/>
      <p:bldP spid="128" grpId="1" animBg="1"/>
      <p:bldP spid="129" grpId="0" animBg="1"/>
      <p:bldP spid="129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  <p:bldP spid="134" grpId="0" animBg="1"/>
      <p:bldP spid="134" grpId="1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  <p:bldP spid="155" grpId="0" animBg="1"/>
      <p:bldP spid="155" grpId="1" animBg="1"/>
      <p:bldP spid="156" grpId="0" animBg="1"/>
      <p:bldP spid="156" grpId="1" animBg="1"/>
      <p:bldP spid="157" grpId="0" animBg="1"/>
      <p:bldP spid="157" grpId="1" animBg="1"/>
      <p:bldP spid="158" grpId="0" animBg="1"/>
      <p:bldP spid="158" grpId="1" animBg="1"/>
      <p:bldP spid="159" grpId="0" animBg="1"/>
      <p:bldP spid="159" grpId="1" animBg="1"/>
      <p:bldP spid="160" grpId="0" animBg="1"/>
      <p:bldP spid="160" grpId="1" animBg="1"/>
      <p:bldP spid="161" grpId="0" animBg="1"/>
      <p:bldP spid="161" grpId="1" animBg="1"/>
      <p:bldP spid="162" grpId="0" animBg="1"/>
      <p:bldP spid="162" grpId="1" animBg="1"/>
      <p:bldP spid="163" grpId="0" animBg="1"/>
      <p:bldP spid="163" grpId="1" animBg="1"/>
      <p:bldP spid="164" grpId="0" animBg="1"/>
      <p:bldP spid="164" grpId="1" animBg="1"/>
      <p:bldP spid="165" grpId="0" animBg="1"/>
      <p:bldP spid="165" grpId="1" animBg="1"/>
      <p:bldP spid="166" grpId="0" animBg="1"/>
      <p:bldP spid="166" grpId="1" animBg="1"/>
      <p:bldP spid="167" grpId="0" animBg="1"/>
      <p:bldP spid="167" grpId="1" animBg="1"/>
      <p:bldP spid="168" grpId="0" animBg="1"/>
      <p:bldP spid="168" grpId="1" animBg="1"/>
      <p:bldP spid="169" grpId="0" animBg="1"/>
      <p:bldP spid="169" grpId="1" animBg="1"/>
      <p:bldP spid="170" grpId="0" animBg="1"/>
      <p:bldP spid="170" grpId="1" animBg="1"/>
      <p:bldP spid="171" grpId="0" animBg="1"/>
      <p:bldP spid="171" grpId="1" animBg="1"/>
      <p:bldP spid="184" grpId="0" animBg="1"/>
      <p:bldP spid="184" grpId="1" animBg="1"/>
      <p:bldP spid="185" grpId="0" animBg="1"/>
      <p:bldP spid="185" grpId="1" animBg="1"/>
      <p:bldP spid="186" grpId="0" animBg="1"/>
      <p:bldP spid="186" grpId="1" animBg="1"/>
      <p:bldP spid="187" grpId="0" animBg="1"/>
      <p:bldP spid="187" grpId="1" animBg="1"/>
      <p:bldP spid="188" grpId="0" animBg="1"/>
      <p:bldP spid="188" grpId="1" animBg="1"/>
      <p:bldP spid="189" grpId="0" animBg="1"/>
      <p:bldP spid="189" grpId="1" animBg="1"/>
      <p:bldP spid="190" grpId="0" animBg="1"/>
      <p:bldP spid="190" grpId="1" animBg="1"/>
      <p:bldP spid="191" grpId="0" animBg="1"/>
      <p:bldP spid="191" grpId="1" animBg="1"/>
      <p:bldP spid="192" grpId="0" animBg="1"/>
      <p:bldP spid="192" grpId="1" animBg="1"/>
      <p:bldP spid="193" grpId="0" animBg="1"/>
      <p:bldP spid="193" grpId="1" animBg="1"/>
      <p:bldP spid="194" grpId="0" animBg="1"/>
      <p:bldP spid="194" grpId="1" animBg="1"/>
      <p:bldP spid="195" grpId="0" animBg="1"/>
      <p:bldP spid="195" grpId="1" animBg="1"/>
      <p:bldP spid="196" grpId="0" animBg="1"/>
      <p:bldP spid="196" grpId="1" animBg="1"/>
      <p:bldP spid="197" grpId="0" animBg="1"/>
      <p:bldP spid="197" grpId="1" animBg="1"/>
      <p:bldP spid="198" grpId="0" animBg="1"/>
      <p:bldP spid="198" grpId="1" animBg="1"/>
      <p:bldP spid="199" grpId="0" animBg="1"/>
      <p:bldP spid="199" grpId="1" animBg="1"/>
      <p:bldP spid="200" grpId="0" animBg="1"/>
      <p:bldP spid="200" grpId="1" animBg="1"/>
      <p:bldP spid="201" grpId="0" animBg="1"/>
      <p:bldP spid="201" grpId="1" animBg="1"/>
      <p:bldP spid="202" grpId="0" animBg="1"/>
      <p:bldP spid="202" grpId="1" animBg="1"/>
      <p:bldP spid="203" grpId="0" animBg="1"/>
      <p:bldP spid="203" grpId="1" animBg="1"/>
      <p:bldP spid="204" grpId="0" animBg="1"/>
      <p:bldP spid="204" grpId="1" animBg="1"/>
      <p:bldP spid="205" grpId="0" animBg="1"/>
      <p:bldP spid="205" grpId="1" animBg="1"/>
      <p:bldP spid="206" grpId="0" animBg="1"/>
      <p:bldP spid="206" grpId="1" animBg="1"/>
      <p:bldP spid="207" grpId="0" animBg="1"/>
      <p:bldP spid="207" grpId="1" animBg="1"/>
      <p:bldP spid="208" grpId="0" animBg="1"/>
      <p:bldP spid="208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211" grpId="1" animBg="1"/>
      <p:bldP spid="212" grpId="0" animBg="1"/>
      <p:bldP spid="212" grpId="1" animBg="1"/>
      <p:bldP spid="213" grpId="0" animBg="1"/>
      <p:bldP spid="213" grpId="1" animBg="1"/>
      <p:bldP spid="214" grpId="0" animBg="1"/>
      <p:bldP spid="214" grpId="1" animBg="1"/>
      <p:bldP spid="215" grpId="0" animBg="1"/>
      <p:bldP spid="215" grpId="1" animBg="1"/>
      <p:bldP spid="216" grpId="0" animBg="1"/>
      <p:bldP spid="216" grpId="1" animBg="1"/>
      <p:bldP spid="217" grpId="0" animBg="1"/>
      <p:bldP spid="217" grpId="1" animBg="1"/>
      <p:bldP spid="218" grpId="0" animBg="1"/>
      <p:bldP spid="218" grpId="1" animBg="1"/>
      <p:bldP spid="219" grpId="0" animBg="1"/>
      <p:bldP spid="219" grpId="1" animBg="1"/>
      <p:bldP spid="220" grpId="0" animBg="1"/>
      <p:bldP spid="220" grpId="1" animBg="1"/>
      <p:bldP spid="221" grpId="0" animBg="1"/>
      <p:bldP spid="221" grpId="1" animBg="1"/>
      <p:bldP spid="222" grpId="0" animBg="1"/>
      <p:bldP spid="222" grpId="1" animBg="1"/>
      <p:bldP spid="223" grpId="0" animBg="1"/>
      <p:bldP spid="223" grpId="1" animBg="1"/>
      <p:bldP spid="224" grpId="0" animBg="1"/>
      <p:bldP spid="224" grpId="1" animBg="1"/>
      <p:bldP spid="225" grpId="0" animBg="1"/>
      <p:bldP spid="225" grpId="1" animBg="1"/>
      <p:bldP spid="226" grpId="0" animBg="1"/>
      <p:bldP spid="226" grpId="1" animBg="1"/>
      <p:bldP spid="227" grpId="0" animBg="1"/>
      <p:bldP spid="227" grpId="1" animBg="1"/>
      <p:bldP spid="228" grpId="0" animBg="1"/>
      <p:bldP spid="228" grpId="1" animBg="1"/>
      <p:bldP spid="229" grpId="0" animBg="1"/>
      <p:bldP spid="229" grpId="1" animBg="1"/>
      <p:bldP spid="230" grpId="0" animBg="1"/>
      <p:bldP spid="230" grpId="1" animBg="1"/>
      <p:bldP spid="231" grpId="0" animBg="1"/>
      <p:bldP spid="231" grpId="1" animBg="1"/>
      <p:bldP spid="232" grpId="0" animBg="1"/>
      <p:bldP spid="232" grpId="1" animBg="1"/>
      <p:bldP spid="233" grpId="0" animBg="1"/>
      <p:bldP spid="233" grpId="1" animBg="1"/>
      <p:bldP spid="234" grpId="0" animBg="1"/>
      <p:bldP spid="234" grpId="1" animBg="1"/>
      <p:bldP spid="235" grpId="0" animBg="1"/>
      <p:bldP spid="235" grpId="1" animBg="1"/>
      <p:bldP spid="236" grpId="0" animBg="1"/>
      <p:bldP spid="236" grpId="1" animBg="1"/>
      <p:bldP spid="237" grpId="0" animBg="1"/>
      <p:bldP spid="237" grpId="1" animBg="1"/>
      <p:bldP spid="238" grpId="0" animBg="1"/>
      <p:bldP spid="238" grpId="1" animBg="1"/>
      <p:bldP spid="239" grpId="0" animBg="1"/>
      <p:bldP spid="239" grpId="1" animBg="1"/>
      <p:bldP spid="240" grpId="0" animBg="1"/>
      <p:bldP spid="240" grpId="1" animBg="1"/>
      <p:bldP spid="241" grpId="0" animBg="1"/>
      <p:bldP spid="241" grpId="1" animBg="1"/>
      <p:bldP spid="242" grpId="0" animBg="1"/>
      <p:bldP spid="242" grpId="1" animBg="1"/>
      <p:bldP spid="243" grpId="0" animBg="1"/>
      <p:bldP spid="243" grpId="1" animBg="1"/>
      <p:bldP spid="244" grpId="0" animBg="1"/>
      <p:bldP spid="244" grpId="1" animBg="1"/>
      <p:bldP spid="245" grpId="0" animBg="1"/>
      <p:bldP spid="245" grpId="1" animBg="1"/>
      <p:bldP spid="246" grpId="0" animBg="1"/>
      <p:bldP spid="246" grpId="1" animBg="1"/>
      <p:bldP spid="247" grpId="0" animBg="1"/>
      <p:bldP spid="247" grpId="1" animBg="1"/>
      <p:bldP spid="248" grpId="0" animBg="1"/>
      <p:bldP spid="248" grpId="1" animBg="1"/>
      <p:bldP spid="249" grpId="0" animBg="1"/>
      <p:bldP spid="249" grpId="1" animBg="1"/>
      <p:bldP spid="250" grpId="0" animBg="1"/>
      <p:bldP spid="250" grpId="1" animBg="1"/>
      <p:bldP spid="251" grpId="0" animBg="1"/>
      <p:bldP spid="251" grpId="1" animBg="1"/>
      <p:bldP spid="252" grpId="0" animBg="1"/>
      <p:bldP spid="252" grpId="1" animBg="1"/>
      <p:bldP spid="253" grpId="0" animBg="1"/>
      <p:bldP spid="253" grpId="1" animBg="1"/>
      <p:bldP spid="254" grpId="0" animBg="1"/>
      <p:bldP spid="254" grpId="1" animBg="1"/>
      <p:bldP spid="255" grpId="0" animBg="1"/>
      <p:bldP spid="255" grpId="1" animBg="1"/>
      <p:bldP spid="256" grpId="0" animBg="1"/>
      <p:bldP spid="256" grpId="1" animBg="1"/>
      <p:bldP spid="257" grpId="0" animBg="1"/>
      <p:bldP spid="257" grpId="1" animBg="1"/>
      <p:bldP spid="258" grpId="0" animBg="1"/>
      <p:bldP spid="258" grpId="1" animBg="1"/>
      <p:bldP spid="259" grpId="0" animBg="1"/>
      <p:bldP spid="259" grpId="1" animBg="1"/>
      <p:bldP spid="260" grpId="0" animBg="1"/>
      <p:bldP spid="260" grpId="1" animBg="1"/>
      <p:bldP spid="261" grpId="0" animBg="1"/>
      <p:bldP spid="261" grpId="1" animBg="1"/>
      <p:bldP spid="262" grpId="0" animBg="1"/>
      <p:bldP spid="262" grpId="1" animBg="1"/>
      <p:bldP spid="263" grpId="0" animBg="1"/>
      <p:bldP spid="263" grpId="1" animBg="1"/>
      <p:bldP spid="264" grpId="0" animBg="1"/>
      <p:bldP spid="264" grpId="1" animBg="1"/>
      <p:bldP spid="265" grpId="0" animBg="1"/>
      <p:bldP spid="265" grpId="1" animBg="1"/>
      <p:bldP spid="266" grpId="0" animBg="1"/>
      <p:bldP spid="266" grpId="1" animBg="1"/>
      <p:bldP spid="267" grpId="0" animBg="1"/>
      <p:bldP spid="267" grpId="1" animBg="1"/>
      <p:bldP spid="268" grpId="0" animBg="1"/>
      <p:bldP spid="268" grpId="1" animBg="1"/>
      <p:bldP spid="269" grpId="0" animBg="1"/>
      <p:bldP spid="269" grpId="1" animBg="1"/>
      <p:bldP spid="270" grpId="0" animBg="1"/>
      <p:bldP spid="270" grpId="1" animBg="1"/>
      <p:bldP spid="271" grpId="0" animBg="1"/>
      <p:bldP spid="271" grpId="1" animBg="1"/>
      <p:bldP spid="272" grpId="0" animBg="1"/>
      <p:bldP spid="272" grpId="1" animBg="1"/>
      <p:bldP spid="273" grpId="0" animBg="1"/>
      <p:bldP spid="273" grpId="1" animBg="1"/>
      <p:bldP spid="274" grpId="0" animBg="1"/>
      <p:bldP spid="274" grpId="1" animBg="1"/>
      <p:bldP spid="275" grpId="0" animBg="1"/>
      <p:bldP spid="275" grpId="1" animBg="1"/>
      <p:bldP spid="276" grpId="0" animBg="1"/>
      <p:bldP spid="276" grpId="1" animBg="1"/>
      <p:bldP spid="277" grpId="0" animBg="1"/>
      <p:bldP spid="277" grpId="1" animBg="1"/>
      <p:bldP spid="278" grpId="0" animBg="1"/>
      <p:bldP spid="278" grpId="1" animBg="1"/>
      <p:bldP spid="279" grpId="0" animBg="1"/>
      <p:bldP spid="279" grpId="1" animBg="1"/>
      <p:bldP spid="280" grpId="0" animBg="1"/>
      <p:bldP spid="280" grpId="1" animBg="1"/>
      <p:bldP spid="281" grpId="0" animBg="1"/>
      <p:bldP spid="281" grpId="1" animBg="1"/>
      <p:bldP spid="282" grpId="0" animBg="1"/>
      <p:bldP spid="282" grpId="1" animBg="1"/>
      <p:bldP spid="283" grpId="0" animBg="1"/>
      <p:bldP spid="283" grpId="1" animBg="1"/>
      <p:bldP spid="284" grpId="0" animBg="1"/>
      <p:bldP spid="284" grpId="1" animBg="1"/>
      <p:bldP spid="285" grpId="0" animBg="1"/>
      <p:bldP spid="285" grpId="1" animBg="1"/>
      <p:bldP spid="286" grpId="0" animBg="1"/>
      <p:bldP spid="286" grpId="1" animBg="1"/>
      <p:bldP spid="287" grpId="0" animBg="1"/>
      <p:bldP spid="287" grpId="1" animBg="1"/>
      <p:bldP spid="288" grpId="0" animBg="1"/>
      <p:bldP spid="288" grpId="1" animBg="1"/>
      <p:bldP spid="289" grpId="0" animBg="1"/>
      <p:bldP spid="289" grpId="1" animBg="1"/>
      <p:bldP spid="290" grpId="0" animBg="1"/>
      <p:bldP spid="290" grpId="1" animBg="1"/>
      <p:bldP spid="291" grpId="0" animBg="1"/>
      <p:bldP spid="291" grpId="1" animBg="1"/>
      <p:bldP spid="292" grpId="0" animBg="1"/>
      <p:bldP spid="292" grpId="1" animBg="1"/>
      <p:bldP spid="293" grpId="0" animBg="1"/>
      <p:bldP spid="293" grpId="1" animBg="1"/>
      <p:bldP spid="294" grpId="0" animBg="1"/>
      <p:bldP spid="294" grpId="1" animBg="1"/>
      <p:bldP spid="295" grpId="0" animBg="1"/>
      <p:bldP spid="295" grpId="1" animBg="1"/>
      <p:bldP spid="296" grpId="0" animBg="1"/>
      <p:bldP spid="296" grpId="1" animBg="1"/>
      <p:bldP spid="297" grpId="0" animBg="1"/>
      <p:bldP spid="297" grpId="1" animBg="1"/>
      <p:bldP spid="298" grpId="0" animBg="1"/>
      <p:bldP spid="298" grpId="1" animBg="1"/>
      <p:bldP spid="299" grpId="0" animBg="1"/>
      <p:bldP spid="299" grpId="1" animBg="1"/>
      <p:bldP spid="300" grpId="0" animBg="1"/>
      <p:bldP spid="300" grpId="1" animBg="1"/>
      <p:bldP spid="301" grpId="0" animBg="1"/>
      <p:bldP spid="301" grpId="1" animBg="1"/>
      <p:bldP spid="302" grpId="0" animBg="1"/>
      <p:bldP spid="302" grpId="1" animBg="1"/>
      <p:bldP spid="303" grpId="0" animBg="1"/>
      <p:bldP spid="303" grpId="1" animBg="1"/>
      <p:bldP spid="304" grpId="0" animBg="1"/>
      <p:bldP spid="304" grpId="1" animBg="1"/>
      <p:bldP spid="305" grpId="0" animBg="1"/>
      <p:bldP spid="305" grpId="1" animBg="1"/>
      <p:bldP spid="306" grpId="0" animBg="1"/>
      <p:bldP spid="306" grpId="1" animBg="1"/>
      <p:bldP spid="307" grpId="0" animBg="1"/>
      <p:bldP spid="307" grpId="1" animBg="1"/>
      <p:bldP spid="308" grpId="0" animBg="1"/>
      <p:bldP spid="308" grpId="1" animBg="1"/>
      <p:bldP spid="309" grpId="0" animBg="1"/>
      <p:bldP spid="309" grpId="1" animBg="1"/>
      <p:bldP spid="310" grpId="0" animBg="1"/>
      <p:bldP spid="310" grpId="1" animBg="1"/>
      <p:bldP spid="311" grpId="0" animBg="1"/>
      <p:bldP spid="311" grpId="1" animBg="1"/>
      <p:bldP spid="312" grpId="0" animBg="1"/>
      <p:bldP spid="312" grpId="1" animBg="1"/>
      <p:bldP spid="313" grpId="0" animBg="1"/>
      <p:bldP spid="313" grpId="1" animBg="1"/>
      <p:bldP spid="314" grpId="0" animBg="1"/>
      <p:bldP spid="314" grpId="1" animBg="1"/>
      <p:bldP spid="315" grpId="0" animBg="1"/>
      <p:bldP spid="315" grpId="1" animBg="1"/>
      <p:bldP spid="316" grpId="0" animBg="1"/>
      <p:bldP spid="316" grpId="1" animBg="1"/>
      <p:bldP spid="317" grpId="0" animBg="1"/>
      <p:bldP spid="317" grpId="1" animBg="1"/>
      <p:bldP spid="318" grpId="0" animBg="1"/>
      <p:bldP spid="318" grpId="1" animBg="1"/>
      <p:bldP spid="319" grpId="0" animBg="1"/>
      <p:bldP spid="319" grpId="1" animBg="1"/>
      <p:bldP spid="320" grpId="0" animBg="1"/>
      <p:bldP spid="320" grpId="1" animBg="1"/>
      <p:bldP spid="321" grpId="0" animBg="1"/>
      <p:bldP spid="321" grpId="1" animBg="1"/>
      <p:bldP spid="322" grpId="0" animBg="1"/>
      <p:bldP spid="322" grpId="1" animBg="1"/>
      <p:bldP spid="323" grpId="0" animBg="1"/>
      <p:bldP spid="323" grpId="1" animBg="1"/>
      <p:bldP spid="324" grpId="0" animBg="1"/>
      <p:bldP spid="324" grpId="1" animBg="1"/>
      <p:bldP spid="325" grpId="0" animBg="1"/>
      <p:bldP spid="325" grpId="1" animBg="1"/>
      <p:bldP spid="326" grpId="0" animBg="1"/>
      <p:bldP spid="326" grpId="1" animBg="1"/>
      <p:bldP spid="327" grpId="0" animBg="1"/>
      <p:bldP spid="327" grpId="1" animBg="1"/>
      <p:bldP spid="328" grpId="0" animBg="1"/>
      <p:bldP spid="328" grpId="1" animBg="1"/>
      <p:bldP spid="329" grpId="0" animBg="1"/>
      <p:bldP spid="329" grpId="1" animBg="1"/>
      <p:bldP spid="330" grpId="0" animBg="1"/>
      <p:bldP spid="330" grpId="1" animBg="1"/>
      <p:bldP spid="331" grpId="0" animBg="1"/>
      <p:bldP spid="331" grpId="1" animBg="1"/>
      <p:bldP spid="332" grpId="0" animBg="1"/>
      <p:bldP spid="332" grpId="1" animBg="1"/>
      <p:bldP spid="333" grpId="0" animBg="1"/>
      <p:bldP spid="333" grpId="1" animBg="1"/>
      <p:bldP spid="334" grpId="0" animBg="1"/>
      <p:bldP spid="334" grpId="1" animBg="1"/>
      <p:bldP spid="335" grpId="0" animBg="1"/>
      <p:bldP spid="335" grpId="1" animBg="1"/>
      <p:bldP spid="336" grpId="0" animBg="1"/>
      <p:bldP spid="336" grpId="1" animBg="1"/>
      <p:bldP spid="337" grpId="0" animBg="1"/>
      <p:bldP spid="337" grpId="1" animBg="1"/>
      <p:bldP spid="338" grpId="0" animBg="1"/>
      <p:bldP spid="338" grpId="1" animBg="1"/>
      <p:bldP spid="339" grpId="0" animBg="1"/>
      <p:bldP spid="339" grpId="1" animBg="1"/>
      <p:bldP spid="340" grpId="0" animBg="1"/>
      <p:bldP spid="340" grpId="1" animBg="1"/>
      <p:bldP spid="341" grpId="0" animBg="1"/>
      <p:bldP spid="341" grpId="1" animBg="1"/>
      <p:bldP spid="342" grpId="0" animBg="1"/>
      <p:bldP spid="342" grpId="1" animBg="1"/>
      <p:bldP spid="343" grpId="0" animBg="1"/>
      <p:bldP spid="343" grpId="1" animBg="1"/>
      <p:bldP spid="344" grpId="0" animBg="1"/>
      <p:bldP spid="344" grpId="1" animBg="1"/>
      <p:bldP spid="345" grpId="0" animBg="1"/>
      <p:bldP spid="345" grpId="1" animBg="1"/>
      <p:bldP spid="346" grpId="0" animBg="1"/>
      <p:bldP spid="346" grpId="1" animBg="1"/>
      <p:bldP spid="347" grpId="0" animBg="1"/>
      <p:bldP spid="347" grpId="1" animBg="1"/>
      <p:bldP spid="348" grpId="0" animBg="1"/>
      <p:bldP spid="348" grpId="1" animBg="1"/>
      <p:bldP spid="349" grpId="0" animBg="1"/>
      <p:bldP spid="349" grpId="1" animBg="1"/>
      <p:bldP spid="350" grpId="0" animBg="1"/>
      <p:bldP spid="350" grpId="1" animBg="1"/>
      <p:bldP spid="351" grpId="0" animBg="1"/>
      <p:bldP spid="351" grpId="1" animBg="1"/>
      <p:bldP spid="352" grpId="0" animBg="1"/>
      <p:bldP spid="352" grpId="1" animBg="1"/>
      <p:bldP spid="353" grpId="0" animBg="1"/>
      <p:bldP spid="353" grpId="1" animBg="1"/>
      <p:bldP spid="354" grpId="0" animBg="1"/>
      <p:bldP spid="354" grpId="1" animBg="1"/>
      <p:bldP spid="355" grpId="0" animBg="1"/>
      <p:bldP spid="355" grpId="1" animBg="1"/>
      <p:bldP spid="356" grpId="0" animBg="1"/>
      <p:bldP spid="356" grpId="1" animBg="1"/>
      <p:bldP spid="357" grpId="0" animBg="1"/>
      <p:bldP spid="357" grpId="1" animBg="1"/>
      <p:bldP spid="358" grpId="0" animBg="1"/>
      <p:bldP spid="358" grpId="1" animBg="1"/>
      <p:bldP spid="359" grpId="0" animBg="1"/>
      <p:bldP spid="359" grpId="1" animBg="1"/>
      <p:bldP spid="360" grpId="0" animBg="1"/>
      <p:bldP spid="360" grpId="1" animBg="1"/>
      <p:bldP spid="361" grpId="0" animBg="1"/>
      <p:bldP spid="361" grpId="1" animBg="1"/>
      <p:bldP spid="362" grpId="0" animBg="1"/>
      <p:bldP spid="362" grpId="1" animBg="1"/>
      <p:bldP spid="363" grpId="0" animBg="1"/>
      <p:bldP spid="363" grpId="1" animBg="1"/>
      <p:bldP spid="364" grpId="0" animBg="1"/>
      <p:bldP spid="364" grpId="1" animBg="1"/>
      <p:bldP spid="365" grpId="0" animBg="1"/>
      <p:bldP spid="365" grpId="1" animBg="1"/>
      <p:bldP spid="366" grpId="0" animBg="1"/>
      <p:bldP spid="366" grpId="1" animBg="1"/>
      <p:bldP spid="367" grpId="0" animBg="1"/>
      <p:bldP spid="367" grpId="1" animBg="1"/>
      <p:bldP spid="368" grpId="0" animBg="1"/>
      <p:bldP spid="368" grpId="1" animBg="1"/>
      <p:bldP spid="369" grpId="0" animBg="1"/>
      <p:bldP spid="369" grpId="1" animBg="1"/>
      <p:bldP spid="370" grpId="0" animBg="1"/>
      <p:bldP spid="370" grpId="1" animBg="1"/>
      <p:bldP spid="371" grpId="0" animBg="1"/>
      <p:bldP spid="371" grpId="1" animBg="1"/>
      <p:bldP spid="372" grpId="0" animBg="1"/>
      <p:bldP spid="372" grpId="1" animBg="1"/>
      <p:bldP spid="373" grpId="0" animBg="1"/>
      <p:bldP spid="373" grpId="1" animBg="1"/>
      <p:bldP spid="374" grpId="0" animBg="1"/>
      <p:bldP spid="374" grpId="1" animBg="1"/>
      <p:bldP spid="375" grpId="0" animBg="1"/>
      <p:bldP spid="375" grpId="1" animBg="1"/>
      <p:bldP spid="376" grpId="0" animBg="1"/>
      <p:bldP spid="376" grpId="1" animBg="1"/>
      <p:bldP spid="377" grpId="0" animBg="1"/>
      <p:bldP spid="377" grpId="1" animBg="1"/>
      <p:bldP spid="378" grpId="0" animBg="1"/>
      <p:bldP spid="378" grpId="1" animBg="1"/>
      <p:bldP spid="379" grpId="0" animBg="1"/>
      <p:bldP spid="379" grpId="1" animBg="1"/>
      <p:bldP spid="380" grpId="0" animBg="1"/>
      <p:bldP spid="380" grpId="1" animBg="1"/>
      <p:bldP spid="381" grpId="0" animBg="1"/>
      <p:bldP spid="381" grpId="1" animBg="1"/>
      <p:bldP spid="382" grpId="0" animBg="1"/>
      <p:bldP spid="382" grpId="1" animBg="1"/>
      <p:bldP spid="383" grpId="0" animBg="1"/>
      <p:bldP spid="383" grpId="1" animBg="1"/>
      <p:bldP spid="384" grpId="0" animBg="1"/>
      <p:bldP spid="384" grpId="1" animBg="1"/>
      <p:bldP spid="385" grpId="0" animBg="1"/>
      <p:bldP spid="385" grpId="1" animBg="1"/>
      <p:bldP spid="386" grpId="0" animBg="1"/>
      <p:bldP spid="386" grpId="1" animBg="1"/>
      <p:bldP spid="387" grpId="0" animBg="1"/>
      <p:bldP spid="387" grpId="1" animBg="1"/>
      <p:bldP spid="388" grpId="0" animBg="1"/>
      <p:bldP spid="388" grpId="1" animBg="1"/>
      <p:bldP spid="389" grpId="0" animBg="1"/>
      <p:bldP spid="389" grpId="1" animBg="1"/>
      <p:bldP spid="390" grpId="0" animBg="1"/>
      <p:bldP spid="390" grpId="1" animBg="1"/>
      <p:bldP spid="391" grpId="0" animBg="1"/>
      <p:bldP spid="391" grpId="1" animBg="1"/>
      <p:bldP spid="392" grpId="0" animBg="1"/>
      <p:bldP spid="392" grpId="1" animBg="1"/>
      <p:bldP spid="393" grpId="0" animBg="1"/>
      <p:bldP spid="393" grpId="1" animBg="1"/>
      <p:bldP spid="394" grpId="0" animBg="1"/>
      <p:bldP spid="394" grpId="1" animBg="1"/>
      <p:bldP spid="395" grpId="0" animBg="1"/>
      <p:bldP spid="395" grpId="1" animBg="1"/>
      <p:bldP spid="396" grpId="0" animBg="1"/>
      <p:bldP spid="396" grpId="1" animBg="1"/>
      <p:bldP spid="397" grpId="0" animBg="1"/>
      <p:bldP spid="397" grpId="1" animBg="1"/>
      <p:bldP spid="398" grpId="0" animBg="1"/>
      <p:bldP spid="398" grpId="1" animBg="1"/>
      <p:bldP spid="399" grpId="0" animBg="1"/>
      <p:bldP spid="399" grpId="1" animBg="1"/>
      <p:bldP spid="400" grpId="0" animBg="1"/>
      <p:bldP spid="400" grpId="1" animBg="1"/>
      <p:bldP spid="401" grpId="0" animBg="1"/>
      <p:bldP spid="401" grpId="1" animBg="1"/>
      <p:bldP spid="402" grpId="0" animBg="1"/>
      <p:bldP spid="402" grpId="1" animBg="1"/>
      <p:bldP spid="403" grpId="0" animBg="1"/>
      <p:bldP spid="403" grpId="1" animBg="1"/>
      <p:bldP spid="404" grpId="0" animBg="1"/>
      <p:bldP spid="404" grpId="1" animBg="1"/>
      <p:bldP spid="405" grpId="0" animBg="1"/>
      <p:bldP spid="405" grpId="1" animBg="1"/>
      <p:bldP spid="406" grpId="0" animBg="1"/>
      <p:bldP spid="406" grpId="1" animBg="1"/>
      <p:bldP spid="407" grpId="0" animBg="1"/>
      <p:bldP spid="407" grpId="1" animBg="1"/>
      <p:bldP spid="408" grpId="0" animBg="1"/>
      <p:bldP spid="408" grpId="1" animBg="1"/>
      <p:bldP spid="409" grpId="0" animBg="1"/>
      <p:bldP spid="409" grpId="1" animBg="1"/>
      <p:bldP spid="410" grpId="0" animBg="1"/>
      <p:bldP spid="410" grpId="1" animBg="1"/>
      <p:bldP spid="411" grpId="0" animBg="1"/>
      <p:bldP spid="411" grpId="1" animBg="1"/>
      <p:bldP spid="412" grpId="0" animBg="1"/>
      <p:bldP spid="412" grpId="1" animBg="1"/>
      <p:bldP spid="413" grpId="0" animBg="1"/>
      <p:bldP spid="413" grpId="1" animBg="1"/>
      <p:bldP spid="414" grpId="0" animBg="1"/>
      <p:bldP spid="414" grpId="1" animBg="1"/>
      <p:bldP spid="415" grpId="0" animBg="1"/>
      <p:bldP spid="415" grpId="1" animBg="1"/>
      <p:bldP spid="416" grpId="0" animBg="1"/>
      <p:bldP spid="416" grpId="1" animBg="1"/>
      <p:bldP spid="417" grpId="0" animBg="1"/>
      <p:bldP spid="417" grpId="1" animBg="1"/>
      <p:bldP spid="418" grpId="0" animBg="1"/>
      <p:bldP spid="418" grpId="1" animBg="1"/>
      <p:bldP spid="419" grpId="0" animBg="1"/>
      <p:bldP spid="419" grpId="1" animBg="1"/>
      <p:bldP spid="420" grpId="0" animBg="1"/>
      <p:bldP spid="420" grpId="1" animBg="1"/>
      <p:bldP spid="421" grpId="0" animBg="1"/>
      <p:bldP spid="421" grpId="1" animBg="1"/>
      <p:bldP spid="422" grpId="0" animBg="1"/>
      <p:bldP spid="422" grpId="1" animBg="1"/>
      <p:bldP spid="423" grpId="0" animBg="1"/>
      <p:bldP spid="423" grpId="1" animBg="1"/>
      <p:bldP spid="424" grpId="0" animBg="1"/>
      <p:bldP spid="424" grpId="1" animBg="1"/>
      <p:bldP spid="425" grpId="0" animBg="1"/>
      <p:bldP spid="425" grpId="1" animBg="1"/>
      <p:bldP spid="426" grpId="0" animBg="1"/>
      <p:bldP spid="426" grpId="1" animBg="1"/>
      <p:bldP spid="427" grpId="0" animBg="1"/>
      <p:bldP spid="427" grpId="1" animBg="1"/>
      <p:bldP spid="428" grpId="0" animBg="1"/>
      <p:bldP spid="428" grpId="1" animBg="1"/>
      <p:bldP spid="429" grpId="0" animBg="1"/>
      <p:bldP spid="429" grpId="1" animBg="1"/>
      <p:bldP spid="430" grpId="0" animBg="1"/>
      <p:bldP spid="430" grpId="1" animBg="1"/>
      <p:bldP spid="431" grpId="0" animBg="1"/>
      <p:bldP spid="431" grpId="1" animBg="1"/>
      <p:bldP spid="432" grpId="0" animBg="1"/>
      <p:bldP spid="432" grpId="1" animBg="1"/>
      <p:bldP spid="433" grpId="0" animBg="1"/>
      <p:bldP spid="433" grpId="1" animBg="1"/>
      <p:bldP spid="434" grpId="0" animBg="1"/>
      <p:bldP spid="434" grpId="1" animBg="1"/>
      <p:bldP spid="435" grpId="0" animBg="1"/>
      <p:bldP spid="435" grpId="1" animBg="1"/>
      <p:bldP spid="436" grpId="0" animBg="1"/>
      <p:bldP spid="436" grpId="1" animBg="1"/>
      <p:bldP spid="437" grpId="0" animBg="1"/>
      <p:bldP spid="437" grpId="1" animBg="1"/>
      <p:bldP spid="438" grpId="0" animBg="1"/>
      <p:bldP spid="438" grpId="1" animBg="1"/>
      <p:bldP spid="439" grpId="0" animBg="1"/>
      <p:bldP spid="439" grpId="1" animBg="1"/>
      <p:bldP spid="440" grpId="0" animBg="1"/>
      <p:bldP spid="440" grpId="1" animBg="1"/>
      <p:bldP spid="441" grpId="0" animBg="1"/>
      <p:bldP spid="441" grpId="1" animBg="1"/>
      <p:bldP spid="442" grpId="0" animBg="1"/>
      <p:bldP spid="442" grpId="1" animBg="1"/>
      <p:bldP spid="443" grpId="0" animBg="1"/>
      <p:bldP spid="443" grpId="1" animBg="1"/>
      <p:bldP spid="444" grpId="0" animBg="1"/>
      <p:bldP spid="444" grpId="1" animBg="1"/>
      <p:bldP spid="445" grpId="0" animBg="1"/>
      <p:bldP spid="445" grpId="1" animBg="1"/>
      <p:bldP spid="446" grpId="0" animBg="1"/>
      <p:bldP spid="446" grpId="1" animBg="1"/>
      <p:bldP spid="447" grpId="0" animBg="1"/>
      <p:bldP spid="447" grpId="1" animBg="1"/>
      <p:bldP spid="448" grpId="0" animBg="1"/>
      <p:bldP spid="448" grpId="1" animBg="1"/>
      <p:bldP spid="449" grpId="0" animBg="1"/>
      <p:bldP spid="449" grpId="1" animBg="1"/>
      <p:bldP spid="450" grpId="0" animBg="1"/>
      <p:bldP spid="450" grpId="1" animBg="1"/>
      <p:bldP spid="451" grpId="0" animBg="1"/>
      <p:bldP spid="451" grpId="1" animBg="1"/>
      <p:bldP spid="452" grpId="0" animBg="1"/>
      <p:bldP spid="452" grpId="1" animBg="1"/>
      <p:bldP spid="453" grpId="0" animBg="1"/>
      <p:bldP spid="453" grpId="1" animBg="1"/>
      <p:bldP spid="454" grpId="0" animBg="1"/>
      <p:bldP spid="454" grpId="1" animBg="1"/>
      <p:bldP spid="455" grpId="0" animBg="1"/>
      <p:bldP spid="455" grpId="1" animBg="1"/>
      <p:bldP spid="456" grpId="0" animBg="1"/>
      <p:bldP spid="456" grpId="1" animBg="1"/>
      <p:bldP spid="457" grpId="0" animBg="1"/>
      <p:bldP spid="457" grpId="1" animBg="1"/>
      <p:bldP spid="458" grpId="0" animBg="1"/>
      <p:bldP spid="458" grpId="1" animBg="1"/>
      <p:bldP spid="459" grpId="0" animBg="1"/>
      <p:bldP spid="460" grpId="0" animBg="1"/>
      <p:bldP spid="461" grpId="0" animBg="1"/>
      <p:bldP spid="462" grpId="0" animBg="1"/>
      <p:bldP spid="463" grpId="0" animBg="1"/>
      <p:bldP spid="46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Скругленный прямоугольник 31"/>
          <p:cNvSpPr/>
          <p:nvPr/>
        </p:nvSpPr>
        <p:spPr>
          <a:xfrm>
            <a:off x="708821" y="-1282479"/>
            <a:ext cx="2392852" cy="1080000"/>
          </a:xfrm>
          <a:prstGeom prst="roundRect">
            <a:avLst/>
          </a:prstGeom>
          <a:ln w="57150">
            <a:solidFill>
              <a:schemeClr val="accent5">
                <a:lumMod val="20000"/>
                <a:lumOff val="8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 smtClean="0">
                <a:latin typeface="Times New Roman" pitchFamily="18" charset="0"/>
                <a:cs typeface="Times New Roman" pitchFamily="18" charset="0"/>
              </a:rPr>
              <a:t>Жауабы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Трапеция 6"/>
          <p:cNvSpPr/>
          <p:nvPr/>
        </p:nvSpPr>
        <p:spPr>
          <a:xfrm>
            <a:off x="1973434" y="3651870"/>
            <a:ext cx="4669769" cy="741772"/>
          </a:xfrm>
          <a:custGeom>
            <a:avLst/>
            <a:gdLst>
              <a:gd name="connsiteX0" fmla="*/ 0 w 2808312"/>
              <a:gd name="connsiteY0" fmla="*/ 720000 h 720000"/>
              <a:gd name="connsiteX1" fmla="*/ 180000 w 2808312"/>
              <a:gd name="connsiteY1" fmla="*/ 0 h 720000"/>
              <a:gd name="connsiteX2" fmla="*/ 2628312 w 2808312"/>
              <a:gd name="connsiteY2" fmla="*/ 0 h 720000"/>
              <a:gd name="connsiteX3" fmla="*/ 2808312 w 2808312"/>
              <a:gd name="connsiteY3" fmla="*/ 720000 h 720000"/>
              <a:gd name="connsiteX4" fmla="*/ 0 w 2808312"/>
              <a:gd name="connsiteY4" fmla="*/ 720000 h 720000"/>
              <a:gd name="connsiteX0" fmla="*/ 0 w 3744483"/>
              <a:gd name="connsiteY0" fmla="*/ 720000 h 720000"/>
              <a:gd name="connsiteX1" fmla="*/ 1116171 w 3744483"/>
              <a:gd name="connsiteY1" fmla="*/ 0 h 720000"/>
              <a:gd name="connsiteX2" fmla="*/ 3564483 w 3744483"/>
              <a:gd name="connsiteY2" fmla="*/ 0 h 720000"/>
              <a:gd name="connsiteX3" fmla="*/ 3744483 w 3744483"/>
              <a:gd name="connsiteY3" fmla="*/ 720000 h 720000"/>
              <a:gd name="connsiteX4" fmla="*/ 0 w 3744483"/>
              <a:gd name="connsiteY4" fmla="*/ 720000 h 720000"/>
              <a:gd name="connsiteX0" fmla="*/ 0 w 4669769"/>
              <a:gd name="connsiteY0" fmla="*/ 720000 h 720000"/>
              <a:gd name="connsiteX1" fmla="*/ 1116171 w 4669769"/>
              <a:gd name="connsiteY1" fmla="*/ 0 h 720000"/>
              <a:gd name="connsiteX2" fmla="*/ 3564483 w 4669769"/>
              <a:gd name="connsiteY2" fmla="*/ 0 h 720000"/>
              <a:gd name="connsiteX3" fmla="*/ 4669769 w 4669769"/>
              <a:gd name="connsiteY3" fmla="*/ 709115 h 720000"/>
              <a:gd name="connsiteX4" fmla="*/ 0 w 4669769"/>
              <a:gd name="connsiteY4" fmla="*/ 720000 h 720000"/>
              <a:gd name="connsiteX0" fmla="*/ 0 w 4669769"/>
              <a:gd name="connsiteY0" fmla="*/ 730885 h 730885"/>
              <a:gd name="connsiteX1" fmla="*/ 1116171 w 4669769"/>
              <a:gd name="connsiteY1" fmla="*/ 10885 h 730885"/>
              <a:gd name="connsiteX2" fmla="*/ 4217626 w 4669769"/>
              <a:gd name="connsiteY2" fmla="*/ 0 h 730885"/>
              <a:gd name="connsiteX3" fmla="*/ 4669769 w 4669769"/>
              <a:gd name="connsiteY3" fmla="*/ 720000 h 730885"/>
              <a:gd name="connsiteX4" fmla="*/ 0 w 4669769"/>
              <a:gd name="connsiteY4" fmla="*/ 730885 h 730885"/>
              <a:gd name="connsiteX0" fmla="*/ 0 w 4669769"/>
              <a:gd name="connsiteY0" fmla="*/ 741772 h 741772"/>
              <a:gd name="connsiteX1" fmla="*/ 495685 w 4669769"/>
              <a:gd name="connsiteY1" fmla="*/ 0 h 741772"/>
              <a:gd name="connsiteX2" fmla="*/ 4217626 w 4669769"/>
              <a:gd name="connsiteY2" fmla="*/ 10887 h 741772"/>
              <a:gd name="connsiteX3" fmla="*/ 4669769 w 4669769"/>
              <a:gd name="connsiteY3" fmla="*/ 730887 h 741772"/>
              <a:gd name="connsiteX4" fmla="*/ 0 w 4669769"/>
              <a:gd name="connsiteY4" fmla="*/ 741772 h 741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69769" h="741772">
                <a:moveTo>
                  <a:pt x="0" y="741772"/>
                </a:moveTo>
                <a:lnTo>
                  <a:pt x="495685" y="0"/>
                </a:lnTo>
                <a:lnTo>
                  <a:pt x="4217626" y="10887"/>
                </a:lnTo>
                <a:lnTo>
                  <a:pt x="4669769" y="730887"/>
                </a:lnTo>
                <a:lnTo>
                  <a:pt x="0" y="741772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571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Трапеция 7"/>
          <p:cNvSpPr/>
          <p:nvPr/>
        </p:nvSpPr>
        <p:spPr>
          <a:xfrm>
            <a:off x="2477197" y="2870748"/>
            <a:ext cx="3700940" cy="709114"/>
          </a:xfrm>
          <a:custGeom>
            <a:avLst/>
            <a:gdLst>
              <a:gd name="connsiteX0" fmla="*/ 0 w 2808312"/>
              <a:gd name="connsiteY0" fmla="*/ 720000 h 720000"/>
              <a:gd name="connsiteX1" fmla="*/ 180000 w 2808312"/>
              <a:gd name="connsiteY1" fmla="*/ 0 h 720000"/>
              <a:gd name="connsiteX2" fmla="*/ 2628312 w 2808312"/>
              <a:gd name="connsiteY2" fmla="*/ 0 h 720000"/>
              <a:gd name="connsiteX3" fmla="*/ 2808312 w 2808312"/>
              <a:gd name="connsiteY3" fmla="*/ 720000 h 720000"/>
              <a:gd name="connsiteX4" fmla="*/ 0 w 2808312"/>
              <a:gd name="connsiteY4" fmla="*/ 720000 h 720000"/>
              <a:gd name="connsiteX0" fmla="*/ 0 w 3298169"/>
              <a:gd name="connsiteY0" fmla="*/ 698229 h 720000"/>
              <a:gd name="connsiteX1" fmla="*/ 669857 w 3298169"/>
              <a:gd name="connsiteY1" fmla="*/ 0 h 720000"/>
              <a:gd name="connsiteX2" fmla="*/ 3118169 w 3298169"/>
              <a:gd name="connsiteY2" fmla="*/ 0 h 720000"/>
              <a:gd name="connsiteX3" fmla="*/ 3298169 w 3298169"/>
              <a:gd name="connsiteY3" fmla="*/ 720000 h 720000"/>
              <a:gd name="connsiteX4" fmla="*/ 0 w 3298169"/>
              <a:gd name="connsiteY4" fmla="*/ 698229 h 720000"/>
              <a:gd name="connsiteX0" fmla="*/ 0 w 3700940"/>
              <a:gd name="connsiteY0" fmla="*/ 698229 h 698229"/>
              <a:gd name="connsiteX1" fmla="*/ 669857 w 3700940"/>
              <a:gd name="connsiteY1" fmla="*/ 0 h 698229"/>
              <a:gd name="connsiteX2" fmla="*/ 3118169 w 3700940"/>
              <a:gd name="connsiteY2" fmla="*/ 0 h 698229"/>
              <a:gd name="connsiteX3" fmla="*/ 3700940 w 3700940"/>
              <a:gd name="connsiteY3" fmla="*/ 687343 h 698229"/>
              <a:gd name="connsiteX4" fmla="*/ 0 w 3700940"/>
              <a:gd name="connsiteY4" fmla="*/ 698229 h 698229"/>
              <a:gd name="connsiteX0" fmla="*/ 0 w 3700940"/>
              <a:gd name="connsiteY0" fmla="*/ 709114 h 709114"/>
              <a:gd name="connsiteX1" fmla="*/ 669857 w 3700940"/>
              <a:gd name="connsiteY1" fmla="*/ 10885 h 709114"/>
              <a:gd name="connsiteX2" fmla="*/ 3227027 w 3700940"/>
              <a:gd name="connsiteY2" fmla="*/ 0 h 709114"/>
              <a:gd name="connsiteX3" fmla="*/ 3700940 w 3700940"/>
              <a:gd name="connsiteY3" fmla="*/ 698228 h 709114"/>
              <a:gd name="connsiteX4" fmla="*/ 0 w 3700940"/>
              <a:gd name="connsiteY4" fmla="*/ 709114 h 709114"/>
              <a:gd name="connsiteX0" fmla="*/ 0 w 3700940"/>
              <a:gd name="connsiteY0" fmla="*/ 709114 h 709114"/>
              <a:gd name="connsiteX1" fmla="*/ 463029 w 3700940"/>
              <a:gd name="connsiteY1" fmla="*/ 10885 h 709114"/>
              <a:gd name="connsiteX2" fmla="*/ 3227027 w 3700940"/>
              <a:gd name="connsiteY2" fmla="*/ 0 h 709114"/>
              <a:gd name="connsiteX3" fmla="*/ 3700940 w 3700940"/>
              <a:gd name="connsiteY3" fmla="*/ 698228 h 709114"/>
              <a:gd name="connsiteX4" fmla="*/ 0 w 3700940"/>
              <a:gd name="connsiteY4" fmla="*/ 709114 h 709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00940" h="709114">
                <a:moveTo>
                  <a:pt x="0" y="709114"/>
                </a:moveTo>
                <a:lnTo>
                  <a:pt x="463029" y="10885"/>
                </a:lnTo>
                <a:lnTo>
                  <a:pt x="3227027" y="0"/>
                </a:lnTo>
                <a:lnTo>
                  <a:pt x="3700940" y="698228"/>
                </a:lnTo>
                <a:lnTo>
                  <a:pt x="0" y="709114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57150">
            <a:solidFill>
              <a:srgbClr val="FFFF0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Трапеция 8"/>
          <p:cNvSpPr/>
          <p:nvPr/>
        </p:nvSpPr>
        <p:spPr>
          <a:xfrm>
            <a:off x="2949284" y="2067694"/>
            <a:ext cx="2734682" cy="730886"/>
          </a:xfrm>
          <a:custGeom>
            <a:avLst/>
            <a:gdLst>
              <a:gd name="connsiteX0" fmla="*/ 0 w 2016225"/>
              <a:gd name="connsiteY0" fmla="*/ 720000 h 720000"/>
              <a:gd name="connsiteX1" fmla="*/ 180000 w 2016225"/>
              <a:gd name="connsiteY1" fmla="*/ 0 h 720000"/>
              <a:gd name="connsiteX2" fmla="*/ 1836225 w 2016225"/>
              <a:gd name="connsiteY2" fmla="*/ 0 h 720000"/>
              <a:gd name="connsiteX3" fmla="*/ 2016225 w 2016225"/>
              <a:gd name="connsiteY3" fmla="*/ 720000 h 720000"/>
              <a:gd name="connsiteX4" fmla="*/ 0 w 2016225"/>
              <a:gd name="connsiteY4" fmla="*/ 720000 h 720000"/>
              <a:gd name="connsiteX0" fmla="*/ 0 w 2342796"/>
              <a:gd name="connsiteY0" fmla="*/ 730886 h 730886"/>
              <a:gd name="connsiteX1" fmla="*/ 506571 w 2342796"/>
              <a:gd name="connsiteY1" fmla="*/ 0 h 730886"/>
              <a:gd name="connsiteX2" fmla="*/ 2162796 w 2342796"/>
              <a:gd name="connsiteY2" fmla="*/ 0 h 730886"/>
              <a:gd name="connsiteX3" fmla="*/ 2342796 w 2342796"/>
              <a:gd name="connsiteY3" fmla="*/ 720000 h 730886"/>
              <a:gd name="connsiteX4" fmla="*/ 0 w 2342796"/>
              <a:gd name="connsiteY4" fmla="*/ 730886 h 730886"/>
              <a:gd name="connsiteX0" fmla="*/ 0 w 2734682"/>
              <a:gd name="connsiteY0" fmla="*/ 730886 h 730886"/>
              <a:gd name="connsiteX1" fmla="*/ 506571 w 2734682"/>
              <a:gd name="connsiteY1" fmla="*/ 0 h 730886"/>
              <a:gd name="connsiteX2" fmla="*/ 2162796 w 2734682"/>
              <a:gd name="connsiteY2" fmla="*/ 0 h 730886"/>
              <a:gd name="connsiteX3" fmla="*/ 2734682 w 2734682"/>
              <a:gd name="connsiteY3" fmla="*/ 709114 h 730886"/>
              <a:gd name="connsiteX4" fmla="*/ 0 w 2734682"/>
              <a:gd name="connsiteY4" fmla="*/ 730886 h 730886"/>
              <a:gd name="connsiteX0" fmla="*/ 0 w 2734682"/>
              <a:gd name="connsiteY0" fmla="*/ 730886 h 730886"/>
              <a:gd name="connsiteX1" fmla="*/ 506571 w 2734682"/>
              <a:gd name="connsiteY1" fmla="*/ 0 h 730886"/>
              <a:gd name="connsiteX2" fmla="*/ 2271653 w 2734682"/>
              <a:gd name="connsiteY2" fmla="*/ 0 h 730886"/>
              <a:gd name="connsiteX3" fmla="*/ 2734682 w 2734682"/>
              <a:gd name="connsiteY3" fmla="*/ 709114 h 730886"/>
              <a:gd name="connsiteX4" fmla="*/ 0 w 2734682"/>
              <a:gd name="connsiteY4" fmla="*/ 730886 h 730886"/>
              <a:gd name="connsiteX0" fmla="*/ 0 w 2734682"/>
              <a:gd name="connsiteY0" fmla="*/ 730886 h 730886"/>
              <a:gd name="connsiteX1" fmla="*/ 452143 w 2734682"/>
              <a:gd name="connsiteY1" fmla="*/ 0 h 730886"/>
              <a:gd name="connsiteX2" fmla="*/ 2271653 w 2734682"/>
              <a:gd name="connsiteY2" fmla="*/ 0 h 730886"/>
              <a:gd name="connsiteX3" fmla="*/ 2734682 w 2734682"/>
              <a:gd name="connsiteY3" fmla="*/ 709114 h 730886"/>
              <a:gd name="connsiteX4" fmla="*/ 0 w 2734682"/>
              <a:gd name="connsiteY4" fmla="*/ 730886 h 730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4682" h="730886">
                <a:moveTo>
                  <a:pt x="0" y="730886"/>
                </a:moveTo>
                <a:lnTo>
                  <a:pt x="452143" y="0"/>
                </a:lnTo>
                <a:lnTo>
                  <a:pt x="2271653" y="0"/>
                </a:lnTo>
                <a:lnTo>
                  <a:pt x="2734682" y="709114"/>
                </a:lnTo>
                <a:lnTo>
                  <a:pt x="0" y="730886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57150">
            <a:solidFill>
              <a:srgbClr val="7030A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Трапеция 9"/>
          <p:cNvSpPr/>
          <p:nvPr/>
        </p:nvSpPr>
        <p:spPr>
          <a:xfrm>
            <a:off x="3436762" y="1275687"/>
            <a:ext cx="1781809" cy="719999"/>
          </a:xfrm>
          <a:custGeom>
            <a:avLst/>
            <a:gdLst>
              <a:gd name="connsiteX0" fmla="*/ 0 w 1368153"/>
              <a:gd name="connsiteY0" fmla="*/ 720000 h 720000"/>
              <a:gd name="connsiteX1" fmla="*/ 180000 w 1368153"/>
              <a:gd name="connsiteY1" fmla="*/ 0 h 720000"/>
              <a:gd name="connsiteX2" fmla="*/ 1188153 w 1368153"/>
              <a:gd name="connsiteY2" fmla="*/ 0 h 720000"/>
              <a:gd name="connsiteX3" fmla="*/ 1368153 w 1368153"/>
              <a:gd name="connsiteY3" fmla="*/ 720000 h 720000"/>
              <a:gd name="connsiteX4" fmla="*/ 0 w 1368153"/>
              <a:gd name="connsiteY4" fmla="*/ 720000 h 720000"/>
              <a:gd name="connsiteX0" fmla="*/ 0 w 1574981"/>
              <a:gd name="connsiteY0" fmla="*/ 665571 h 720000"/>
              <a:gd name="connsiteX1" fmla="*/ 386828 w 1574981"/>
              <a:gd name="connsiteY1" fmla="*/ 0 h 720000"/>
              <a:gd name="connsiteX2" fmla="*/ 1394981 w 1574981"/>
              <a:gd name="connsiteY2" fmla="*/ 0 h 720000"/>
              <a:gd name="connsiteX3" fmla="*/ 1574981 w 1574981"/>
              <a:gd name="connsiteY3" fmla="*/ 720000 h 720000"/>
              <a:gd name="connsiteX4" fmla="*/ 0 w 1574981"/>
              <a:gd name="connsiteY4" fmla="*/ 665571 h 720000"/>
              <a:gd name="connsiteX0" fmla="*/ 0 w 1574981"/>
              <a:gd name="connsiteY0" fmla="*/ 730885 h 730885"/>
              <a:gd name="connsiteX1" fmla="*/ 386828 w 1574981"/>
              <a:gd name="connsiteY1" fmla="*/ 0 h 730885"/>
              <a:gd name="connsiteX2" fmla="*/ 1394981 w 1574981"/>
              <a:gd name="connsiteY2" fmla="*/ 0 h 730885"/>
              <a:gd name="connsiteX3" fmla="*/ 1574981 w 1574981"/>
              <a:gd name="connsiteY3" fmla="*/ 720000 h 730885"/>
              <a:gd name="connsiteX4" fmla="*/ 0 w 1574981"/>
              <a:gd name="connsiteY4" fmla="*/ 730885 h 730885"/>
              <a:gd name="connsiteX0" fmla="*/ 0 w 1564095"/>
              <a:gd name="connsiteY0" fmla="*/ 719999 h 720000"/>
              <a:gd name="connsiteX1" fmla="*/ 375942 w 1564095"/>
              <a:gd name="connsiteY1" fmla="*/ 0 h 720000"/>
              <a:gd name="connsiteX2" fmla="*/ 1384095 w 1564095"/>
              <a:gd name="connsiteY2" fmla="*/ 0 h 720000"/>
              <a:gd name="connsiteX3" fmla="*/ 1564095 w 1564095"/>
              <a:gd name="connsiteY3" fmla="*/ 720000 h 720000"/>
              <a:gd name="connsiteX4" fmla="*/ 0 w 1564095"/>
              <a:gd name="connsiteY4" fmla="*/ 719999 h 720000"/>
              <a:gd name="connsiteX0" fmla="*/ 0 w 1770924"/>
              <a:gd name="connsiteY0" fmla="*/ 719999 h 719999"/>
              <a:gd name="connsiteX1" fmla="*/ 375942 w 1770924"/>
              <a:gd name="connsiteY1" fmla="*/ 0 h 719999"/>
              <a:gd name="connsiteX2" fmla="*/ 1384095 w 1770924"/>
              <a:gd name="connsiteY2" fmla="*/ 0 h 719999"/>
              <a:gd name="connsiteX3" fmla="*/ 1770924 w 1770924"/>
              <a:gd name="connsiteY3" fmla="*/ 687343 h 719999"/>
              <a:gd name="connsiteX4" fmla="*/ 0 w 1770924"/>
              <a:gd name="connsiteY4" fmla="*/ 719999 h 719999"/>
              <a:gd name="connsiteX0" fmla="*/ 0 w 1770924"/>
              <a:gd name="connsiteY0" fmla="*/ 730885 h 730885"/>
              <a:gd name="connsiteX1" fmla="*/ 375942 w 1770924"/>
              <a:gd name="connsiteY1" fmla="*/ 10886 h 730885"/>
              <a:gd name="connsiteX2" fmla="*/ 1329666 w 1770924"/>
              <a:gd name="connsiteY2" fmla="*/ 0 h 730885"/>
              <a:gd name="connsiteX3" fmla="*/ 1770924 w 1770924"/>
              <a:gd name="connsiteY3" fmla="*/ 698229 h 730885"/>
              <a:gd name="connsiteX4" fmla="*/ 0 w 1770924"/>
              <a:gd name="connsiteY4" fmla="*/ 730885 h 730885"/>
              <a:gd name="connsiteX0" fmla="*/ 0 w 1781809"/>
              <a:gd name="connsiteY0" fmla="*/ 719999 h 719999"/>
              <a:gd name="connsiteX1" fmla="*/ 386827 w 1781809"/>
              <a:gd name="connsiteY1" fmla="*/ 10886 h 719999"/>
              <a:gd name="connsiteX2" fmla="*/ 1340551 w 1781809"/>
              <a:gd name="connsiteY2" fmla="*/ 0 h 719999"/>
              <a:gd name="connsiteX3" fmla="*/ 1781809 w 1781809"/>
              <a:gd name="connsiteY3" fmla="*/ 698229 h 719999"/>
              <a:gd name="connsiteX4" fmla="*/ 0 w 1781809"/>
              <a:gd name="connsiteY4" fmla="*/ 719999 h 71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1809" h="719999">
                <a:moveTo>
                  <a:pt x="0" y="719999"/>
                </a:moveTo>
                <a:lnTo>
                  <a:pt x="386827" y="10886"/>
                </a:lnTo>
                <a:lnTo>
                  <a:pt x="1340551" y="0"/>
                </a:lnTo>
                <a:lnTo>
                  <a:pt x="1781809" y="698229"/>
                </a:lnTo>
                <a:lnTo>
                  <a:pt x="0" y="719999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57150">
            <a:solidFill>
              <a:srgbClr val="0070C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Равнобедренный треугольник 11"/>
          <p:cNvSpPr/>
          <p:nvPr/>
        </p:nvSpPr>
        <p:spPr>
          <a:xfrm>
            <a:off x="3864191" y="267494"/>
            <a:ext cx="888254" cy="936104"/>
          </a:xfrm>
          <a:prstGeom prst="triangle">
            <a:avLst/>
          </a:prstGeom>
          <a:solidFill>
            <a:schemeClr val="accent5">
              <a:lumMod val="40000"/>
              <a:lumOff val="60000"/>
            </a:schemeClr>
          </a:solidFill>
          <a:ln w="57150">
            <a:solidFill>
              <a:srgbClr val="00206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-3420888" y="254373"/>
            <a:ext cx="3240000" cy="1080000"/>
          </a:xfrm>
          <a:prstGeom prst="roundRect">
            <a:avLst/>
          </a:prstGeom>
          <a:ln w="57150">
            <a:solidFill>
              <a:schemeClr val="accent5">
                <a:lumMod val="20000"/>
                <a:lumOff val="8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 smtClean="0">
                <a:latin typeface="Times New Roman" pitchFamily="18" charset="0"/>
                <a:cs typeface="Times New Roman" pitchFamily="18" charset="0"/>
              </a:rPr>
              <a:t>1-Сұрақты жазыңыз?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-2997314" y="1440704"/>
            <a:ext cx="2392852" cy="1080000"/>
          </a:xfrm>
          <a:prstGeom prst="roundRect">
            <a:avLst/>
          </a:prstGeom>
          <a:ln w="57150">
            <a:solidFill>
              <a:schemeClr val="accent5">
                <a:lumMod val="20000"/>
                <a:lumOff val="8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 smtClean="0">
                <a:latin typeface="Times New Roman" pitchFamily="18" charset="0"/>
                <a:cs typeface="Times New Roman" pitchFamily="18" charset="0"/>
              </a:rPr>
              <a:t>Жауабы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Рисунок 18"/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3" y="4022756"/>
            <a:ext cx="900000" cy="900000"/>
          </a:xfrm>
          <a:prstGeom prst="rect">
            <a:avLst/>
          </a:prstGeom>
        </p:spPr>
      </p:pic>
      <p:pic>
        <p:nvPicPr>
          <p:cNvPr id="20" name="Рисунок 19"/>
          <p:cNvPicPr preferRelativeResize="0"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86" y="4030930"/>
            <a:ext cx="900000" cy="900000"/>
          </a:xfrm>
          <a:prstGeom prst="rect">
            <a:avLst/>
          </a:prstGeom>
        </p:spPr>
      </p:pic>
      <p:sp>
        <p:nvSpPr>
          <p:cNvPr id="21" name="Скругленный прямоугольник 20"/>
          <p:cNvSpPr/>
          <p:nvPr/>
        </p:nvSpPr>
        <p:spPr>
          <a:xfrm>
            <a:off x="-6877272" y="289571"/>
            <a:ext cx="3240000" cy="1080000"/>
          </a:xfrm>
          <a:prstGeom prst="roundRect">
            <a:avLst/>
          </a:prstGeom>
          <a:ln w="57150">
            <a:solidFill>
              <a:schemeClr val="accent5">
                <a:lumMod val="20000"/>
                <a:lumOff val="8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 smtClean="0">
                <a:latin typeface="Times New Roman" pitchFamily="18" charset="0"/>
                <a:cs typeface="Times New Roman" pitchFamily="18" charset="0"/>
              </a:rPr>
              <a:t>2-Сұрақты жазыңыз?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-6453698" y="1475902"/>
            <a:ext cx="2392852" cy="1080000"/>
          </a:xfrm>
          <a:prstGeom prst="roundRect">
            <a:avLst/>
          </a:prstGeom>
          <a:ln w="57150">
            <a:solidFill>
              <a:schemeClr val="accent5">
                <a:lumMod val="20000"/>
                <a:lumOff val="8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 smtClean="0">
                <a:latin typeface="Times New Roman" pitchFamily="18" charset="0"/>
                <a:cs typeface="Times New Roman" pitchFamily="18" charset="0"/>
              </a:rPr>
              <a:t>Жауабы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2747276" y="219396"/>
            <a:ext cx="3240000" cy="1080000"/>
          </a:xfrm>
          <a:prstGeom prst="roundRect">
            <a:avLst/>
          </a:prstGeom>
          <a:ln w="57150">
            <a:solidFill>
              <a:schemeClr val="accent5">
                <a:lumMod val="20000"/>
                <a:lumOff val="8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kk-KZ" sz="3200" b="1" dirty="0" smtClean="0">
                <a:latin typeface="Times New Roman" pitchFamily="18" charset="0"/>
                <a:cs typeface="Times New Roman" pitchFamily="18" charset="0"/>
              </a:rPr>
              <a:t>-Сұрақты жазыңыз?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3170850" y="1405727"/>
            <a:ext cx="2392852" cy="1080000"/>
          </a:xfrm>
          <a:prstGeom prst="roundRect">
            <a:avLst/>
          </a:prstGeom>
          <a:ln w="57150">
            <a:solidFill>
              <a:schemeClr val="accent5">
                <a:lumMod val="20000"/>
                <a:lumOff val="8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 smtClean="0">
                <a:latin typeface="Times New Roman" pitchFamily="18" charset="0"/>
                <a:cs typeface="Times New Roman" pitchFamily="18" charset="0"/>
              </a:rPr>
              <a:t>Жауабы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9290892" y="254594"/>
            <a:ext cx="3240000" cy="1080000"/>
          </a:xfrm>
          <a:prstGeom prst="roundRect">
            <a:avLst/>
          </a:prstGeom>
          <a:ln w="57150">
            <a:solidFill>
              <a:schemeClr val="accent5">
                <a:lumMod val="20000"/>
                <a:lumOff val="8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kk-KZ" sz="3200" b="1" dirty="0" smtClean="0">
                <a:latin typeface="Times New Roman" pitchFamily="18" charset="0"/>
                <a:cs typeface="Times New Roman" pitchFamily="18" charset="0"/>
              </a:rPr>
              <a:t>-Сұрақты жазыңыз?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9714466" y="1440925"/>
            <a:ext cx="2392852" cy="1080000"/>
          </a:xfrm>
          <a:prstGeom prst="roundRect">
            <a:avLst/>
          </a:prstGeom>
          <a:ln w="57150">
            <a:solidFill>
              <a:schemeClr val="accent5">
                <a:lumMod val="20000"/>
                <a:lumOff val="8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 smtClean="0">
                <a:latin typeface="Times New Roman" pitchFamily="18" charset="0"/>
                <a:cs typeface="Times New Roman" pitchFamily="18" charset="0"/>
              </a:rPr>
              <a:t>Жауабы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285247" y="-2468810"/>
            <a:ext cx="3240000" cy="1080000"/>
          </a:xfrm>
          <a:prstGeom prst="roundRect">
            <a:avLst/>
          </a:prstGeom>
          <a:ln w="57150">
            <a:solidFill>
              <a:schemeClr val="accent5">
                <a:lumMod val="20000"/>
                <a:lumOff val="8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kk-KZ" sz="3200" b="1" dirty="0" smtClean="0">
                <a:latin typeface="Times New Roman" pitchFamily="18" charset="0"/>
                <a:cs typeface="Times New Roman" pitchFamily="18" charset="0"/>
              </a:rPr>
              <a:t>-Сұрақты жазыңыз?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74338" y="2769862"/>
            <a:ext cx="2195736" cy="1203878"/>
          </a:xfrm>
          <a:prstGeom prst="roundRect">
            <a:avLst/>
          </a:prstGeom>
          <a:solidFill>
            <a:srgbClr val="00206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kk-KZ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1-кезең</a:t>
            </a:r>
          </a:p>
          <a:p>
            <a:pPr algn="ctr"/>
            <a:r>
              <a:rPr lang="kk-KZ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ПИРАМИДА</a:t>
            </a:r>
            <a:endParaRPr lang="ru-RU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" name="Рисунок 40"/>
          <p:cNvPicPr preferRelativeResize="0"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083" y="3418298"/>
            <a:ext cx="1332000" cy="126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42" name="Группа 41"/>
          <p:cNvGrpSpPr/>
          <p:nvPr/>
        </p:nvGrpSpPr>
        <p:grpSpPr>
          <a:xfrm>
            <a:off x="7474841" y="3430577"/>
            <a:ext cx="838484" cy="1235441"/>
            <a:chOff x="1343880" y="2875732"/>
            <a:chExt cx="817588" cy="1527622"/>
          </a:xfrm>
        </p:grpSpPr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880" y="2875732"/>
              <a:ext cx="817588" cy="783825"/>
            </a:xfrm>
            <a:prstGeom prst="rect">
              <a:avLst/>
            </a:prstGeom>
          </p:spPr>
        </p:pic>
        <p:cxnSp>
          <p:nvCxnSpPr>
            <p:cNvPr id="44" name="Прямая соединительная линия 43"/>
            <p:cNvCxnSpPr/>
            <p:nvPr/>
          </p:nvCxnSpPr>
          <p:spPr>
            <a:xfrm flipH="1">
              <a:off x="1745902" y="3659557"/>
              <a:ext cx="1693" cy="743797"/>
            </a:xfrm>
            <a:prstGeom prst="lin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Равнобедренный треугольник 44"/>
          <p:cNvSpPr/>
          <p:nvPr/>
        </p:nvSpPr>
        <p:spPr>
          <a:xfrm rot="9147860">
            <a:off x="7934564" y="3987327"/>
            <a:ext cx="77001" cy="524436"/>
          </a:xfrm>
          <a:prstGeom prst="triangl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Равнобедренный треугольник 45"/>
          <p:cNvSpPr/>
          <p:nvPr/>
        </p:nvSpPr>
        <p:spPr>
          <a:xfrm rot="14330938">
            <a:off x="7651553" y="3889585"/>
            <a:ext cx="127756" cy="490837"/>
          </a:xfrm>
          <a:prstGeom prst="triangl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вал 46"/>
          <p:cNvSpPr/>
          <p:nvPr/>
        </p:nvSpPr>
        <p:spPr>
          <a:xfrm>
            <a:off x="7795126" y="3915395"/>
            <a:ext cx="184600" cy="1875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7377624" y="4749720"/>
            <a:ext cx="1006166" cy="350208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latin typeface="Times New Roman" pitchFamily="18" charset="0"/>
                <a:cs typeface="Times New Roman" pitchFamily="18" charset="0"/>
              </a:rPr>
              <a:t>уақыт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" name="Рисунок 4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090" y="4338122"/>
            <a:ext cx="1576481" cy="787126"/>
          </a:xfrm>
          <a:prstGeom prst="rect">
            <a:avLst/>
          </a:prstGeom>
        </p:spPr>
      </p:pic>
      <p:sp>
        <p:nvSpPr>
          <p:cNvPr id="3" name="Стрелка вправо 2">
            <a:hlinkClick r:id="" action="ppaction://hlinkshowjump?jump=nextslide"/>
          </p:cNvPr>
          <p:cNvSpPr/>
          <p:nvPr/>
        </p:nvSpPr>
        <p:spPr>
          <a:xfrm>
            <a:off x="5508104" y="4496258"/>
            <a:ext cx="986151" cy="462605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келесі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77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>
        <p14:ferris dir="l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5E-6 -9.87654E-7 L 0.41337 0.00957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60" y="46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4.81481E-6 L 0.40556 0.0027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78" y="12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34052E-6 L 0.78351 -0.00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84" y="-21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"/>
                                            </p:cond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61111E-6 -2.86595E-6 L 0.79132 -0.01109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66" y="-55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00-k-1-ver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10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33642E-6 L -0.8349 0.0098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53" y="49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3784E-6 L -0.45695 0.0027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47" y="12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8"/>
                                            </p:cond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8.33333E-7 1.76997E-6 L -0.45695 0.00956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47" y="46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5.55556E-7 -4.38791E-6 L -0.8349 0.01635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53" y="80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7982E-6 L -0.00764 0.53159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" y="2656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9"/>
                                            </p:cond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2.18798E-6 L 0.00035 0.5380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2690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1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asyi-tik-tak-medlenno-325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32" grpId="0" animBg="1"/>
      <p:bldP spid="17" grpId="0" animBg="1"/>
      <p:bldP spid="18" grpId="0" animBg="1"/>
      <p:bldP spid="21" grpId="0" animBg="1"/>
      <p:bldP spid="22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Скругленный прямоугольник 31"/>
          <p:cNvSpPr/>
          <p:nvPr/>
        </p:nvSpPr>
        <p:spPr>
          <a:xfrm>
            <a:off x="708821" y="-1282479"/>
            <a:ext cx="2392852" cy="1080000"/>
          </a:xfrm>
          <a:prstGeom prst="roundRect">
            <a:avLst/>
          </a:prstGeom>
          <a:ln w="57150">
            <a:solidFill>
              <a:schemeClr val="accent5">
                <a:lumMod val="20000"/>
                <a:lumOff val="8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 smtClean="0">
                <a:latin typeface="Times New Roman" pitchFamily="18" charset="0"/>
                <a:cs typeface="Times New Roman" pitchFamily="18" charset="0"/>
              </a:rPr>
              <a:t>Жауабы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Трапеция 6"/>
          <p:cNvSpPr/>
          <p:nvPr/>
        </p:nvSpPr>
        <p:spPr>
          <a:xfrm>
            <a:off x="1973434" y="3651870"/>
            <a:ext cx="4669769" cy="741772"/>
          </a:xfrm>
          <a:custGeom>
            <a:avLst/>
            <a:gdLst>
              <a:gd name="connsiteX0" fmla="*/ 0 w 2808312"/>
              <a:gd name="connsiteY0" fmla="*/ 720000 h 720000"/>
              <a:gd name="connsiteX1" fmla="*/ 180000 w 2808312"/>
              <a:gd name="connsiteY1" fmla="*/ 0 h 720000"/>
              <a:gd name="connsiteX2" fmla="*/ 2628312 w 2808312"/>
              <a:gd name="connsiteY2" fmla="*/ 0 h 720000"/>
              <a:gd name="connsiteX3" fmla="*/ 2808312 w 2808312"/>
              <a:gd name="connsiteY3" fmla="*/ 720000 h 720000"/>
              <a:gd name="connsiteX4" fmla="*/ 0 w 2808312"/>
              <a:gd name="connsiteY4" fmla="*/ 720000 h 720000"/>
              <a:gd name="connsiteX0" fmla="*/ 0 w 3744483"/>
              <a:gd name="connsiteY0" fmla="*/ 720000 h 720000"/>
              <a:gd name="connsiteX1" fmla="*/ 1116171 w 3744483"/>
              <a:gd name="connsiteY1" fmla="*/ 0 h 720000"/>
              <a:gd name="connsiteX2" fmla="*/ 3564483 w 3744483"/>
              <a:gd name="connsiteY2" fmla="*/ 0 h 720000"/>
              <a:gd name="connsiteX3" fmla="*/ 3744483 w 3744483"/>
              <a:gd name="connsiteY3" fmla="*/ 720000 h 720000"/>
              <a:gd name="connsiteX4" fmla="*/ 0 w 3744483"/>
              <a:gd name="connsiteY4" fmla="*/ 720000 h 720000"/>
              <a:gd name="connsiteX0" fmla="*/ 0 w 4669769"/>
              <a:gd name="connsiteY0" fmla="*/ 720000 h 720000"/>
              <a:gd name="connsiteX1" fmla="*/ 1116171 w 4669769"/>
              <a:gd name="connsiteY1" fmla="*/ 0 h 720000"/>
              <a:gd name="connsiteX2" fmla="*/ 3564483 w 4669769"/>
              <a:gd name="connsiteY2" fmla="*/ 0 h 720000"/>
              <a:gd name="connsiteX3" fmla="*/ 4669769 w 4669769"/>
              <a:gd name="connsiteY3" fmla="*/ 709115 h 720000"/>
              <a:gd name="connsiteX4" fmla="*/ 0 w 4669769"/>
              <a:gd name="connsiteY4" fmla="*/ 720000 h 720000"/>
              <a:gd name="connsiteX0" fmla="*/ 0 w 4669769"/>
              <a:gd name="connsiteY0" fmla="*/ 730885 h 730885"/>
              <a:gd name="connsiteX1" fmla="*/ 1116171 w 4669769"/>
              <a:gd name="connsiteY1" fmla="*/ 10885 h 730885"/>
              <a:gd name="connsiteX2" fmla="*/ 4217626 w 4669769"/>
              <a:gd name="connsiteY2" fmla="*/ 0 h 730885"/>
              <a:gd name="connsiteX3" fmla="*/ 4669769 w 4669769"/>
              <a:gd name="connsiteY3" fmla="*/ 720000 h 730885"/>
              <a:gd name="connsiteX4" fmla="*/ 0 w 4669769"/>
              <a:gd name="connsiteY4" fmla="*/ 730885 h 730885"/>
              <a:gd name="connsiteX0" fmla="*/ 0 w 4669769"/>
              <a:gd name="connsiteY0" fmla="*/ 741772 h 741772"/>
              <a:gd name="connsiteX1" fmla="*/ 495685 w 4669769"/>
              <a:gd name="connsiteY1" fmla="*/ 0 h 741772"/>
              <a:gd name="connsiteX2" fmla="*/ 4217626 w 4669769"/>
              <a:gd name="connsiteY2" fmla="*/ 10887 h 741772"/>
              <a:gd name="connsiteX3" fmla="*/ 4669769 w 4669769"/>
              <a:gd name="connsiteY3" fmla="*/ 730887 h 741772"/>
              <a:gd name="connsiteX4" fmla="*/ 0 w 4669769"/>
              <a:gd name="connsiteY4" fmla="*/ 741772 h 741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69769" h="741772">
                <a:moveTo>
                  <a:pt x="0" y="741772"/>
                </a:moveTo>
                <a:lnTo>
                  <a:pt x="495685" y="0"/>
                </a:lnTo>
                <a:lnTo>
                  <a:pt x="4217626" y="10887"/>
                </a:lnTo>
                <a:lnTo>
                  <a:pt x="4669769" y="730887"/>
                </a:lnTo>
                <a:lnTo>
                  <a:pt x="0" y="741772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571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Трапеция 7"/>
          <p:cNvSpPr/>
          <p:nvPr/>
        </p:nvSpPr>
        <p:spPr>
          <a:xfrm>
            <a:off x="2477197" y="2870748"/>
            <a:ext cx="3700940" cy="709114"/>
          </a:xfrm>
          <a:custGeom>
            <a:avLst/>
            <a:gdLst>
              <a:gd name="connsiteX0" fmla="*/ 0 w 2808312"/>
              <a:gd name="connsiteY0" fmla="*/ 720000 h 720000"/>
              <a:gd name="connsiteX1" fmla="*/ 180000 w 2808312"/>
              <a:gd name="connsiteY1" fmla="*/ 0 h 720000"/>
              <a:gd name="connsiteX2" fmla="*/ 2628312 w 2808312"/>
              <a:gd name="connsiteY2" fmla="*/ 0 h 720000"/>
              <a:gd name="connsiteX3" fmla="*/ 2808312 w 2808312"/>
              <a:gd name="connsiteY3" fmla="*/ 720000 h 720000"/>
              <a:gd name="connsiteX4" fmla="*/ 0 w 2808312"/>
              <a:gd name="connsiteY4" fmla="*/ 720000 h 720000"/>
              <a:gd name="connsiteX0" fmla="*/ 0 w 3298169"/>
              <a:gd name="connsiteY0" fmla="*/ 698229 h 720000"/>
              <a:gd name="connsiteX1" fmla="*/ 669857 w 3298169"/>
              <a:gd name="connsiteY1" fmla="*/ 0 h 720000"/>
              <a:gd name="connsiteX2" fmla="*/ 3118169 w 3298169"/>
              <a:gd name="connsiteY2" fmla="*/ 0 h 720000"/>
              <a:gd name="connsiteX3" fmla="*/ 3298169 w 3298169"/>
              <a:gd name="connsiteY3" fmla="*/ 720000 h 720000"/>
              <a:gd name="connsiteX4" fmla="*/ 0 w 3298169"/>
              <a:gd name="connsiteY4" fmla="*/ 698229 h 720000"/>
              <a:gd name="connsiteX0" fmla="*/ 0 w 3700940"/>
              <a:gd name="connsiteY0" fmla="*/ 698229 h 698229"/>
              <a:gd name="connsiteX1" fmla="*/ 669857 w 3700940"/>
              <a:gd name="connsiteY1" fmla="*/ 0 h 698229"/>
              <a:gd name="connsiteX2" fmla="*/ 3118169 w 3700940"/>
              <a:gd name="connsiteY2" fmla="*/ 0 h 698229"/>
              <a:gd name="connsiteX3" fmla="*/ 3700940 w 3700940"/>
              <a:gd name="connsiteY3" fmla="*/ 687343 h 698229"/>
              <a:gd name="connsiteX4" fmla="*/ 0 w 3700940"/>
              <a:gd name="connsiteY4" fmla="*/ 698229 h 698229"/>
              <a:gd name="connsiteX0" fmla="*/ 0 w 3700940"/>
              <a:gd name="connsiteY0" fmla="*/ 709114 h 709114"/>
              <a:gd name="connsiteX1" fmla="*/ 669857 w 3700940"/>
              <a:gd name="connsiteY1" fmla="*/ 10885 h 709114"/>
              <a:gd name="connsiteX2" fmla="*/ 3227027 w 3700940"/>
              <a:gd name="connsiteY2" fmla="*/ 0 h 709114"/>
              <a:gd name="connsiteX3" fmla="*/ 3700940 w 3700940"/>
              <a:gd name="connsiteY3" fmla="*/ 698228 h 709114"/>
              <a:gd name="connsiteX4" fmla="*/ 0 w 3700940"/>
              <a:gd name="connsiteY4" fmla="*/ 709114 h 709114"/>
              <a:gd name="connsiteX0" fmla="*/ 0 w 3700940"/>
              <a:gd name="connsiteY0" fmla="*/ 709114 h 709114"/>
              <a:gd name="connsiteX1" fmla="*/ 463029 w 3700940"/>
              <a:gd name="connsiteY1" fmla="*/ 10885 h 709114"/>
              <a:gd name="connsiteX2" fmla="*/ 3227027 w 3700940"/>
              <a:gd name="connsiteY2" fmla="*/ 0 h 709114"/>
              <a:gd name="connsiteX3" fmla="*/ 3700940 w 3700940"/>
              <a:gd name="connsiteY3" fmla="*/ 698228 h 709114"/>
              <a:gd name="connsiteX4" fmla="*/ 0 w 3700940"/>
              <a:gd name="connsiteY4" fmla="*/ 709114 h 709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00940" h="709114">
                <a:moveTo>
                  <a:pt x="0" y="709114"/>
                </a:moveTo>
                <a:lnTo>
                  <a:pt x="463029" y="10885"/>
                </a:lnTo>
                <a:lnTo>
                  <a:pt x="3227027" y="0"/>
                </a:lnTo>
                <a:lnTo>
                  <a:pt x="3700940" y="698228"/>
                </a:lnTo>
                <a:lnTo>
                  <a:pt x="0" y="709114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57150">
            <a:solidFill>
              <a:srgbClr val="FFFF0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Трапеция 8"/>
          <p:cNvSpPr/>
          <p:nvPr/>
        </p:nvSpPr>
        <p:spPr>
          <a:xfrm>
            <a:off x="2949284" y="2067694"/>
            <a:ext cx="2734682" cy="730886"/>
          </a:xfrm>
          <a:custGeom>
            <a:avLst/>
            <a:gdLst>
              <a:gd name="connsiteX0" fmla="*/ 0 w 2016225"/>
              <a:gd name="connsiteY0" fmla="*/ 720000 h 720000"/>
              <a:gd name="connsiteX1" fmla="*/ 180000 w 2016225"/>
              <a:gd name="connsiteY1" fmla="*/ 0 h 720000"/>
              <a:gd name="connsiteX2" fmla="*/ 1836225 w 2016225"/>
              <a:gd name="connsiteY2" fmla="*/ 0 h 720000"/>
              <a:gd name="connsiteX3" fmla="*/ 2016225 w 2016225"/>
              <a:gd name="connsiteY3" fmla="*/ 720000 h 720000"/>
              <a:gd name="connsiteX4" fmla="*/ 0 w 2016225"/>
              <a:gd name="connsiteY4" fmla="*/ 720000 h 720000"/>
              <a:gd name="connsiteX0" fmla="*/ 0 w 2342796"/>
              <a:gd name="connsiteY0" fmla="*/ 730886 h 730886"/>
              <a:gd name="connsiteX1" fmla="*/ 506571 w 2342796"/>
              <a:gd name="connsiteY1" fmla="*/ 0 h 730886"/>
              <a:gd name="connsiteX2" fmla="*/ 2162796 w 2342796"/>
              <a:gd name="connsiteY2" fmla="*/ 0 h 730886"/>
              <a:gd name="connsiteX3" fmla="*/ 2342796 w 2342796"/>
              <a:gd name="connsiteY3" fmla="*/ 720000 h 730886"/>
              <a:gd name="connsiteX4" fmla="*/ 0 w 2342796"/>
              <a:gd name="connsiteY4" fmla="*/ 730886 h 730886"/>
              <a:gd name="connsiteX0" fmla="*/ 0 w 2734682"/>
              <a:gd name="connsiteY0" fmla="*/ 730886 h 730886"/>
              <a:gd name="connsiteX1" fmla="*/ 506571 w 2734682"/>
              <a:gd name="connsiteY1" fmla="*/ 0 h 730886"/>
              <a:gd name="connsiteX2" fmla="*/ 2162796 w 2734682"/>
              <a:gd name="connsiteY2" fmla="*/ 0 h 730886"/>
              <a:gd name="connsiteX3" fmla="*/ 2734682 w 2734682"/>
              <a:gd name="connsiteY3" fmla="*/ 709114 h 730886"/>
              <a:gd name="connsiteX4" fmla="*/ 0 w 2734682"/>
              <a:gd name="connsiteY4" fmla="*/ 730886 h 730886"/>
              <a:gd name="connsiteX0" fmla="*/ 0 w 2734682"/>
              <a:gd name="connsiteY0" fmla="*/ 730886 h 730886"/>
              <a:gd name="connsiteX1" fmla="*/ 506571 w 2734682"/>
              <a:gd name="connsiteY1" fmla="*/ 0 h 730886"/>
              <a:gd name="connsiteX2" fmla="*/ 2271653 w 2734682"/>
              <a:gd name="connsiteY2" fmla="*/ 0 h 730886"/>
              <a:gd name="connsiteX3" fmla="*/ 2734682 w 2734682"/>
              <a:gd name="connsiteY3" fmla="*/ 709114 h 730886"/>
              <a:gd name="connsiteX4" fmla="*/ 0 w 2734682"/>
              <a:gd name="connsiteY4" fmla="*/ 730886 h 730886"/>
              <a:gd name="connsiteX0" fmla="*/ 0 w 2734682"/>
              <a:gd name="connsiteY0" fmla="*/ 730886 h 730886"/>
              <a:gd name="connsiteX1" fmla="*/ 452143 w 2734682"/>
              <a:gd name="connsiteY1" fmla="*/ 0 h 730886"/>
              <a:gd name="connsiteX2" fmla="*/ 2271653 w 2734682"/>
              <a:gd name="connsiteY2" fmla="*/ 0 h 730886"/>
              <a:gd name="connsiteX3" fmla="*/ 2734682 w 2734682"/>
              <a:gd name="connsiteY3" fmla="*/ 709114 h 730886"/>
              <a:gd name="connsiteX4" fmla="*/ 0 w 2734682"/>
              <a:gd name="connsiteY4" fmla="*/ 730886 h 730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4682" h="730886">
                <a:moveTo>
                  <a:pt x="0" y="730886"/>
                </a:moveTo>
                <a:lnTo>
                  <a:pt x="452143" y="0"/>
                </a:lnTo>
                <a:lnTo>
                  <a:pt x="2271653" y="0"/>
                </a:lnTo>
                <a:lnTo>
                  <a:pt x="2734682" y="709114"/>
                </a:lnTo>
                <a:lnTo>
                  <a:pt x="0" y="730886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57150">
            <a:solidFill>
              <a:srgbClr val="7030A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Трапеция 9"/>
          <p:cNvSpPr/>
          <p:nvPr/>
        </p:nvSpPr>
        <p:spPr>
          <a:xfrm>
            <a:off x="3436762" y="1275687"/>
            <a:ext cx="1781809" cy="719999"/>
          </a:xfrm>
          <a:custGeom>
            <a:avLst/>
            <a:gdLst>
              <a:gd name="connsiteX0" fmla="*/ 0 w 1368153"/>
              <a:gd name="connsiteY0" fmla="*/ 720000 h 720000"/>
              <a:gd name="connsiteX1" fmla="*/ 180000 w 1368153"/>
              <a:gd name="connsiteY1" fmla="*/ 0 h 720000"/>
              <a:gd name="connsiteX2" fmla="*/ 1188153 w 1368153"/>
              <a:gd name="connsiteY2" fmla="*/ 0 h 720000"/>
              <a:gd name="connsiteX3" fmla="*/ 1368153 w 1368153"/>
              <a:gd name="connsiteY3" fmla="*/ 720000 h 720000"/>
              <a:gd name="connsiteX4" fmla="*/ 0 w 1368153"/>
              <a:gd name="connsiteY4" fmla="*/ 720000 h 720000"/>
              <a:gd name="connsiteX0" fmla="*/ 0 w 1574981"/>
              <a:gd name="connsiteY0" fmla="*/ 665571 h 720000"/>
              <a:gd name="connsiteX1" fmla="*/ 386828 w 1574981"/>
              <a:gd name="connsiteY1" fmla="*/ 0 h 720000"/>
              <a:gd name="connsiteX2" fmla="*/ 1394981 w 1574981"/>
              <a:gd name="connsiteY2" fmla="*/ 0 h 720000"/>
              <a:gd name="connsiteX3" fmla="*/ 1574981 w 1574981"/>
              <a:gd name="connsiteY3" fmla="*/ 720000 h 720000"/>
              <a:gd name="connsiteX4" fmla="*/ 0 w 1574981"/>
              <a:gd name="connsiteY4" fmla="*/ 665571 h 720000"/>
              <a:gd name="connsiteX0" fmla="*/ 0 w 1574981"/>
              <a:gd name="connsiteY0" fmla="*/ 730885 h 730885"/>
              <a:gd name="connsiteX1" fmla="*/ 386828 w 1574981"/>
              <a:gd name="connsiteY1" fmla="*/ 0 h 730885"/>
              <a:gd name="connsiteX2" fmla="*/ 1394981 w 1574981"/>
              <a:gd name="connsiteY2" fmla="*/ 0 h 730885"/>
              <a:gd name="connsiteX3" fmla="*/ 1574981 w 1574981"/>
              <a:gd name="connsiteY3" fmla="*/ 720000 h 730885"/>
              <a:gd name="connsiteX4" fmla="*/ 0 w 1574981"/>
              <a:gd name="connsiteY4" fmla="*/ 730885 h 730885"/>
              <a:gd name="connsiteX0" fmla="*/ 0 w 1564095"/>
              <a:gd name="connsiteY0" fmla="*/ 719999 h 720000"/>
              <a:gd name="connsiteX1" fmla="*/ 375942 w 1564095"/>
              <a:gd name="connsiteY1" fmla="*/ 0 h 720000"/>
              <a:gd name="connsiteX2" fmla="*/ 1384095 w 1564095"/>
              <a:gd name="connsiteY2" fmla="*/ 0 h 720000"/>
              <a:gd name="connsiteX3" fmla="*/ 1564095 w 1564095"/>
              <a:gd name="connsiteY3" fmla="*/ 720000 h 720000"/>
              <a:gd name="connsiteX4" fmla="*/ 0 w 1564095"/>
              <a:gd name="connsiteY4" fmla="*/ 719999 h 720000"/>
              <a:gd name="connsiteX0" fmla="*/ 0 w 1770924"/>
              <a:gd name="connsiteY0" fmla="*/ 719999 h 719999"/>
              <a:gd name="connsiteX1" fmla="*/ 375942 w 1770924"/>
              <a:gd name="connsiteY1" fmla="*/ 0 h 719999"/>
              <a:gd name="connsiteX2" fmla="*/ 1384095 w 1770924"/>
              <a:gd name="connsiteY2" fmla="*/ 0 h 719999"/>
              <a:gd name="connsiteX3" fmla="*/ 1770924 w 1770924"/>
              <a:gd name="connsiteY3" fmla="*/ 687343 h 719999"/>
              <a:gd name="connsiteX4" fmla="*/ 0 w 1770924"/>
              <a:gd name="connsiteY4" fmla="*/ 719999 h 719999"/>
              <a:gd name="connsiteX0" fmla="*/ 0 w 1770924"/>
              <a:gd name="connsiteY0" fmla="*/ 730885 h 730885"/>
              <a:gd name="connsiteX1" fmla="*/ 375942 w 1770924"/>
              <a:gd name="connsiteY1" fmla="*/ 10886 h 730885"/>
              <a:gd name="connsiteX2" fmla="*/ 1329666 w 1770924"/>
              <a:gd name="connsiteY2" fmla="*/ 0 h 730885"/>
              <a:gd name="connsiteX3" fmla="*/ 1770924 w 1770924"/>
              <a:gd name="connsiteY3" fmla="*/ 698229 h 730885"/>
              <a:gd name="connsiteX4" fmla="*/ 0 w 1770924"/>
              <a:gd name="connsiteY4" fmla="*/ 730885 h 730885"/>
              <a:gd name="connsiteX0" fmla="*/ 0 w 1781809"/>
              <a:gd name="connsiteY0" fmla="*/ 719999 h 719999"/>
              <a:gd name="connsiteX1" fmla="*/ 386827 w 1781809"/>
              <a:gd name="connsiteY1" fmla="*/ 10886 h 719999"/>
              <a:gd name="connsiteX2" fmla="*/ 1340551 w 1781809"/>
              <a:gd name="connsiteY2" fmla="*/ 0 h 719999"/>
              <a:gd name="connsiteX3" fmla="*/ 1781809 w 1781809"/>
              <a:gd name="connsiteY3" fmla="*/ 698229 h 719999"/>
              <a:gd name="connsiteX4" fmla="*/ 0 w 1781809"/>
              <a:gd name="connsiteY4" fmla="*/ 719999 h 71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1809" h="719999">
                <a:moveTo>
                  <a:pt x="0" y="719999"/>
                </a:moveTo>
                <a:lnTo>
                  <a:pt x="386827" y="10886"/>
                </a:lnTo>
                <a:lnTo>
                  <a:pt x="1340551" y="0"/>
                </a:lnTo>
                <a:lnTo>
                  <a:pt x="1781809" y="698229"/>
                </a:lnTo>
                <a:lnTo>
                  <a:pt x="0" y="719999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57150">
            <a:solidFill>
              <a:srgbClr val="0070C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Равнобедренный треугольник 11"/>
          <p:cNvSpPr/>
          <p:nvPr/>
        </p:nvSpPr>
        <p:spPr>
          <a:xfrm>
            <a:off x="3864191" y="267494"/>
            <a:ext cx="888254" cy="936104"/>
          </a:xfrm>
          <a:prstGeom prst="triangle">
            <a:avLst/>
          </a:prstGeom>
          <a:solidFill>
            <a:schemeClr val="accent5">
              <a:lumMod val="40000"/>
              <a:lumOff val="60000"/>
            </a:schemeClr>
          </a:solidFill>
          <a:ln w="57150">
            <a:solidFill>
              <a:srgbClr val="00206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-3420888" y="254373"/>
            <a:ext cx="3240000" cy="1080000"/>
          </a:xfrm>
          <a:prstGeom prst="roundRect">
            <a:avLst/>
          </a:prstGeom>
          <a:ln w="57150">
            <a:solidFill>
              <a:schemeClr val="accent5">
                <a:lumMod val="20000"/>
                <a:lumOff val="8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 smtClean="0">
                <a:latin typeface="Times New Roman" pitchFamily="18" charset="0"/>
                <a:cs typeface="Times New Roman" pitchFamily="18" charset="0"/>
              </a:rPr>
              <a:t>1-Сұрақты жазыңыз?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-2997314" y="1440704"/>
            <a:ext cx="2392852" cy="1080000"/>
          </a:xfrm>
          <a:prstGeom prst="roundRect">
            <a:avLst/>
          </a:prstGeom>
          <a:ln w="57150">
            <a:solidFill>
              <a:schemeClr val="accent5">
                <a:lumMod val="20000"/>
                <a:lumOff val="8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 smtClean="0">
                <a:latin typeface="Times New Roman" pitchFamily="18" charset="0"/>
                <a:cs typeface="Times New Roman" pitchFamily="18" charset="0"/>
              </a:rPr>
              <a:t>Жауабы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Рисунок 18"/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8" y="4074590"/>
            <a:ext cx="900000" cy="900000"/>
          </a:xfrm>
          <a:prstGeom prst="rect">
            <a:avLst/>
          </a:prstGeom>
        </p:spPr>
      </p:pic>
      <p:pic>
        <p:nvPicPr>
          <p:cNvPr id="20" name="Рисунок 19"/>
          <p:cNvPicPr preferRelativeResize="0"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47" y="4074590"/>
            <a:ext cx="900000" cy="900000"/>
          </a:xfrm>
          <a:prstGeom prst="rect">
            <a:avLst/>
          </a:prstGeom>
        </p:spPr>
      </p:pic>
      <p:sp>
        <p:nvSpPr>
          <p:cNvPr id="21" name="Скругленный прямоугольник 20"/>
          <p:cNvSpPr/>
          <p:nvPr/>
        </p:nvSpPr>
        <p:spPr>
          <a:xfrm>
            <a:off x="-6877272" y="289571"/>
            <a:ext cx="3240000" cy="1080000"/>
          </a:xfrm>
          <a:prstGeom prst="roundRect">
            <a:avLst/>
          </a:prstGeom>
          <a:ln w="57150">
            <a:solidFill>
              <a:schemeClr val="accent5">
                <a:lumMod val="20000"/>
                <a:lumOff val="8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 smtClean="0">
                <a:latin typeface="Times New Roman" pitchFamily="18" charset="0"/>
                <a:cs typeface="Times New Roman" pitchFamily="18" charset="0"/>
              </a:rPr>
              <a:t>2-Сұрақты жазыңыз?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-6453698" y="1475902"/>
            <a:ext cx="2392852" cy="1080000"/>
          </a:xfrm>
          <a:prstGeom prst="roundRect">
            <a:avLst/>
          </a:prstGeom>
          <a:ln w="57150">
            <a:solidFill>
              <a:schemeClr val="accent5">
                <a:lumMod val="20000"/>
                <a:lumOff val="8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 smtClean="0">
                <a:latin typeface="Times New Roman" pitchFamily="18" charset="0"/>
                <a:cs typeface="Times New Roman" pitchFamily="18" charset="0"/>
              </a:rPr>
              <a:t>Жауабы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2747276" y="219396"/>
            <a:ext cx="3240000" cy="1080000"/>
          </a:xfrm>
          <a:prstGeom prst="roundRect">
            <a:avLst/>
          </a:prstGeom>
          <a:ln w="57150">
            <a:solidFill>
              <a:schemeClr val="accent5">
                <a:lumMod val="20000"/>
                <a:lumOff val="8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kk-KZ" sz="3200" b="1" dirty="0" smtClean="0">
                <a:latin typeface="Times New Roman" pitchFamily="18" charset="0"/>
                <a:cs typeface="Times New Roman" pitchFamily="18" charset="0"/>
              </a:rPr>
              <a:t>-Сұрақты жазыңыз?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3170850" y="1405727"/>
            <a:ext cx="2392852" cy="1080000"/>
          </a:xfrm>
          <a:prstGeom prst="roundRect">
            <a:avLst/>
          </a:prstGeom>
          <a:ln w="57150">
            <a:solidFill>
              <a:schemeClr val="accent5">
                <a:lumMod val="20000"/>
                <a:lumOff val="8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 smtClean="0">
                <a:latin typeface="Times New Roman" pitchFamily="18" charset="0"/>
                <a:cs typeface="Times New Roman" pitchFamily="18" charset="0"/>
              </a:rPr>
              <a:t>Жауабы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9290892" y="254594"/>
            <a:ext cx="3240000" cy="1080000"/>
          </a:xfrm>
          <a:prstGeom prst="roundRect">
            <a:avLst/>
          </a:prstGeom>
          <a:ln w="57150">
            <a:solidFill>
              <a:schemeClr val="accent5">
                <a:lumMod val="20000"/>
                <a:lumOff val="8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kk-KZ" sz="3200" b="1" dirty="0" smtClean="0">
                <a:latin typeface="Times New Roman" pitchFamily="18" charset="0"/>
                <a:cs typeface="Times New Roman" pitchFamily="18" charset="0"/>
              </a:rPr>
              <a:t>-Сұрақты жазыңыз?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9714466" y="1440925"/>
            <a:ext cx="2392852" cy="1080000"/>
          </a:xfrm>
          <a:prstGeom prst="roundRect">
            <a:avLst/>
          </a:prstGeom>
          <a:ln w="57150">
            <a:solidFill>
              <a:schemeClr val="accent5">
                <a:lumMod val="20000"/>
                <a:lumOff val="8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 smtClean="0">
                <a:latin typeface="Times New Roman" pitchFamily="18" charset="0"/>
                <a:cs typeface="Times New Roman" pitchFamily="18" charset="0"/>
              </a:rPr>
              <a:t>Жауабы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285247" y="-2468810"/>
            <a:ext cx="3240000" cy="1080000"/>
          </a:xfrm>
          <a:prstGeom prst="roundRect">
            <a:avLst/>
          </a:prstGeom>
          <a:ln w="57150">
            <a:solidFill>
              <a:schemeClr val="accent5">
                <a:lumMod val="20000"/>
                <a:lumOff val="8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kk-KZ" sz="3200" b="1" dirty="0" smtClean="0">
                <a:latin typeface="Times New Roman" pitchFamily="18" charset="0"/>
                <a:cs typeface="Times New Roman" pitchFamily="18" charset="0"/>
              </a:rPr>
              <a:t>-Сұрақты жазыңыз?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74338" y="2769862"/>
            <a:ext cx="2195736" cy="1203878"/>
          </a:xfrm>
          <a:prstGeom prst="roundRect">
            <a:avLst/>
          </a:prstGeom>
          <a:solidFill>
            <a:srgbClr val="00206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kk-KZ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1-кезең</a:t>
            </a:r>
          </a:p>
          <a:p>
            <a:pPr algn="ctr"/>
            <a:r>
              <a:rPr lang="kk-KZ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ПИРАМИДА</a:t>
            </a:r>
            <a:endParaRPr lang="ru-RU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" name="Рисунок 40"/>
          <p:cNvPicPr preferRelativeResize="0"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083" y="3418298"/>
            <a:ext cx="1332000" cy="126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42" name="Группа 41"/>
          <p:cNvGrpSpPr/>
          <p:nvPr/>
        </p:nvGrpSpPr>
        <p:grpSpPr>
          <a:xfrm>
            <a:off x="7474841" y="3430577"/>
            <a:ext cx="838484" cy="1235441"/>
            <a:chOff x="1343880" y="2875732"/>
            <a:chExt cx="817588" cy="1527622"/>
          </a:xfrm>
        </p:grpSpPr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880" y="2875732"/>
              <a:ext cx="817588" cy="783825"/>
            </a:xfrm>
            <a:prstGeom prst="rect">
              <a:avLst/>
            </a:prstGeom>
          </p:spPr>
        </p:pic>
        <p:cxnSp>
          <p:nvCxnSpPr>
            <p:cNvPr id="44" name="Прямая соединительная линия 43"/>
            <p:cNvCxnSpPr/>
            <p:nvPr/>
          </p:nvCxnSpPr>
          <p:spPr>
            <a:xfrm flipH="1">
              <a:off x="1745902" y="3659557"/>
              <a:ext cx="1693" cy="743797"/>
            </a:xfrm>
            <a:prstGeom prst="lin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Равнобедренный треугольник 44"/>
          <p:cNvSpPr/>
          <p:nvPr/>
        </p:nvSpPr>
        <p:spPr>
          <a:xfrm rot="9147860">
            <a:off x="7934564" y="3987327"/>
            <a:ext cx="77001" cy="524436"/>
          </a:xfrm>
          <a:prstGeom prst="triangl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Равнобедренный треугольник 45"/>
          <p:cNvSpPr/>
          <p:nvPr/>
        </p:nvSpPr>
        <p:spPr>
          <a:xfrm rot="14330938">
            <a:off x="7651553" y="3889585"/>
            <a:ext cx="127756" cy="490837"/>
          </a:xfrm>
          <a:prstGeom prst="triangl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вал 46"/>
          <p:cNvSpPr/>
          <p:nvPr/>
        </p:nvSpPr>
        <p:spPr>
          <a:xfrm>
            <a:off x="7795126" y="3915395"/>
            <a:ext cx="184600" cy="1875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7377624" y="4749720"/>
            <a:ext cx="1006166" cy="350208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latin typeface="Times New Roman" pitchFamily="18" charset="0"/>
                <a:cs typeface="Times New Roman" pitchFamily="18" charset="0"/>
              </a:rPr>
              <a:t>уақыт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" name="Рисунок 4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090" y="4338122"/>
            <a:ext cx="1576481" cy="78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846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>
        <p14:conveyor dir="l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5E-6 -9.87654E-7 L 0.41337 0.00957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60" y="46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4.81481E-6 L 0.40556 0.0027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78" y="12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34052E-6 L 0.78351 -0.00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84" y="-21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"/>
                                            </p:cond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61111E-6 -2.86595E-6 L 0.79132 -0.01109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66" y="-55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00-k-1-ver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10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33642E-6 L -0.8349 0.0098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53" y="49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3784E-6 L -0.45695 0.0027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47" y="12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8"/>
                                            </p:cond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8.33333E-7 1.76997E-6 L -0.45695 0.00956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47" y="46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5.55556E-7 -4.38791E-6 L -0.8349 0.01635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53" y="80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7982E-6 L -0.00764 0.53159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" y="2656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9"/>
                                            </p:cond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2.18798E-6 L 0.00035 0.5380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2690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1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asyi-tik-tak-medlenno-325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32" grpId="0" animBg="1"/>
      <p:bldP spid="17" grpId="0" animBg="1"/>
      <p:bldP spid="18" grpId="0" animBg="1"/>
      <p:bldP spid="21" grpId="0" animBg="1"/>
      <p:bldP spid="22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74338" y="3026079"/>
            <a:ext cx="2195736" cy="1203878"/>
          </a:xfrm>
          <a:prstGeom prst="roundRect">
            <a:avLst/>
          </a:prstGeom>
          <a:solidFill>
            <a:srgbClr val="00206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kk-KZ" sz="2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kk-KZ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-кезең</a:t>
            </a:r>
          </a:p>
          <a:p>
            <a:pPr algn="ctr"/>
            <a:r>
              <a:rPr lang="kk-KZ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БЛИЦ СҰРАҚТАР</a:t>
            </a:r>
            <a:endParaRPr lang="ru-RU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4229957"/>
            <a:ext cx="900000" cy="900000"/>
          </a:xfrm>
          <a:prstGeom prst="rect">
            <a:avLst/>
          </a:prstGeom>
        </p:spPr>
      </p:pic>
      <p:pic>
        <p:nvPicPr>
          <p:cNvPr id="6" name="Рисунок 5"/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223147"/>
            <a:ext cx="900000" cy="900000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961431" y="195486"/>
            <a:ext cx="6120000" cy="4320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1-Сұрақты жазыңыз?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51519" y="195486"/>
            <a:ext cx="599067" cy="4320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225787" y="195486"/>
            <a:ext cx="1728192" cy="4320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Жауабы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961431" y="699542"/>
            <a:ext cx="6120000" cy="4320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-Сұрақты жазыңыз?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51519" y="699542"/>
            <a:ext cx="599067" cy="4320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>
                <a:latin typeface="Times New Roman" pitchFamily="18" charset="0"/>
                <a:cs typeface="Times New Roman" pitchFamily="18" charset="0"/>
              </a:rPr>
              <a:t>2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225787" y="699542"/>
            <a:ext cx="1728192" cy="4320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Жауабы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961431" y="1275606"/>
            <a:ext cx="6120000" cy="4320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-Сұрақты жазыңыз?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51519" y="1275606"/>
            <a:ext cx="599067" cy="4320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>
                <a:latin typeface="Times New Roman" pitchFamily="18" charset="0"/>
                <a:cs typeface="Times New Roman" pitchFamily="18" charset="0"/>
              </a:rPr>
              <a:t>3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225787" y="1275606"/>
            <a:ext cx="1728192" cy="4320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Жауабы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961431" y="1851670"/>
            <a:ext cx="6120000" cy="4320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-Сұрақты жазыңыз?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51519" y="1851670"/>
            <a:ext cx="599067" cy="4320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>
                <a:latin typeface="Times New Roman" pitchFamily="18" charset="0"/>
                <a:cs typeface="Times New Roman" pitchFamily="18" charset="0"/>
              </a:rPr>
              <a:t>4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7225787" y="1851670"/>
            <a:ext cx="1728192" cy="4320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Жауабы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961431" y="2427734"/>
            <a:ext cx="6120000" cy="4320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5-Сұрақты жазыңыз?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251519" y="2427734"/>
            <a:ext cx="599067" cy="4320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>
                <a:latin typeface="Times New Roman" pitchFamily="18" charset="0"/>
                <a:cs typeface="Times New Roman" pitchFamily="18" charset="0"/>
              </a:rPr>
              <a:t>5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7225787" y="2427734"/>
            <a:ext cx="1728192" cy="4320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Жауабы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" name="Рисунок 33"/>
          <p:cNvPicPr preferRelativeResize="0"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083" y="3418298"/>
            <a:ext cx="1332000" cy="126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35" name="Группа 34"/>
          <p:cNvGrpSpPr/>
          <p:nvPr/>
        </p:nvGrpSpPr>
        <p:grpSpPr>
          <a:xfrm>
            <a:off x="7474841" y="3430577"/>
            <a:ext cx="838484" cy="1235441"/>
            <a:chOff x="1343880" y="2875732"/>
            <a:chExt cx="817588" cy="1527622"/>
          </a:xfrm>
        </p:grpSpPr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880" y="2875732"/>
              <a:ext cx="817588" cy="783825"/>
            </a:xfrm>
            <a:prstGeom prst="rect">
              <a:avLst/>
            </a:prstGeom>
          </p:spPr>
        </p:pic>
        <p:cxnSp>
          <p:nvCxnSpPr>
            <p:cNvPr id="37" name="Прямая соединительная линия 36"/>
            <p:cNvCxnSpPr/>
            <p:nvPr/>
          </p:nvCxnSpPr>
          <p:spPr>
            <a:xfrm flipH="1">
              <a:off x="1745902" y="3659557"/>
              <a:ext cx="1693" cy="743797"/>
            </a:xfrm>
            <a:prstGeom prst="lin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Равнобедренный треугольник 37"/>
          <p:cNvSpPr/>
          <p:nvPr/>
        </p:nvSpPr>
        <p:spPr>
          <a:xfrm rot="9147860">
            <a:off x="7934564" y="3987327"/>
            <a:ext cx="77001" cy="524436"/>
          </a:xfrm>
          <a:prstGeom prst="triangl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Равнобедренный треугольник 38"/>
          <p:cNvSpPr/>
          <p:nvPr/>
        </p:nvSpPr>
        <p:spPr>
          <a:xfrm rot="14330938">
            <a:off x="7651553" y="3889585"/>
            <a:ext cx="127756" cy="490837"/>
          </a:xfrm>
          <a:prstGeom prst="triangl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7795126" y="3915395"/>
            <a:ext cx="184600" cy="1875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7377624" y="4749720"/>
            <a:ext cx="1006166" cy="350208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latin typeface="Times New Roman" pitchFamily="18" charset="0"/>
                <a:cs typeface="Times New Roman" pitchFamily="18" charset="0"/>
              </a:rPr>
              <a:t>уақыт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1" y="2902632"/>
            <a:ext cx="3384376" cy="1689795"/>
          </a:xfrm>
          <a:prstGeom prst="rect">
            <a:avLst/>
          </a:prstGeom>
        </p:spPr>
      </p:pic>
      <p:sp>
        <p:nvSpPr>
          <p:cNvPr id="29" name="Стрелка вправо 28">
            <a:hlinkClick r:id="" action="ppaction://hlinkshowjump?jump=nextslide"/>
          </p:cNvPr>
          <p:cNvSpPr/>
          <p:nvPr/>
        </p:nvSpPr>
        <p:spPr>
          <a:xfrm>
            <a:off x="4355976" y="4660542"/>
            <a:ext cx="986151" cy="462605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келесі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709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>
        <p14:prism isContent="1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00-k-1-ver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дұрыс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дұрыс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дұрыс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дұрыс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дұрыс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8" dur="1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syi-tik-tak-medlenno-325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16" grpId="0" animBg="1"/>
      <p:bldP spid="17" grpId="0" animBg="1"/>
      <p:bldP spid="19" grpId="0" animBg="1"/>
      <p:bldP spid="20" grpId="0" animBg="1"/>
      <p:bldP spid="22" grpId="0" animBg="1"/>
      <p:bldP spid="23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74338" y="3026079"/>
            <a:ext cx="2195736" cy="1203878"/>
          </a:xfrm>
          <a:prstGeom prst="roundRect">
            <a:avLst/>
          </a:prstGeom>
          <a:solidFill>
            <a:srgbClr val="00206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kk-KZ" sz="2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kk-KZ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-кезең</a:t>
            </a:r>
          </a:p>
          <a:p>
            <a:pPr algn="ctr"/>
            <a:r>
              <a:rPr lang="kk-KZ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БЛИЦ СҰРАҚТАР</a:t>
            </a:r>
            <a:endParaRPr lang="ru-RU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4229957"/>
            <a:ext cx="900000" cy="900000"/>
          </a:xfrm>
          <a:prstGeom prst="rect">
            <a:avLst/>
          </a:prstGeom>
        </p:spPr>
      </p:pic>
      <p:pic>
        <p:nvPicPr>
          <p:cNvPr id="6" name="Рисунок 5"/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244212"/>
            <a:ext cx="900000" cy="900000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961431" y="195486"/>
            <a:ext cx="6120000" cy="4320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1-Сұрақты жазыңыз?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51519" y="195486"/>
            <a:ext cx="599067" cy="4320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225787" y="195486"/>
            <a:ext cx="1728192" cy="4320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Жауабы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961431" y="699542"/>
            <a:ext cx="6120000" cy="4320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-Сұрақты жазыңыз?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51519" y="699542"/>
            <a:ext cx="599067" cy="4320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>
                <a:latin typeface="Times New Roman" pitchFamily="18" charset="0"/>
                <a:cs typeface="Times New Roman" pitchFamily="18" charset="0"/>
              </a:rPr>
              <a:t>2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225787" y="699542"/>
            <a:ext cx="1728192" cy="4320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Жауабы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961431" y="1275606"/>
            <a:ext cx="6120000" cy="4320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-Сұрақты жазыңыз?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51519" y="1275606"/>
            <a:ext cx="599067" cy="4320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>
                <a:latin typeface="Times New Roman" pitchFamily="18" charset="0"/>
                <a:cs typeface="Times New Roman" pitchFamily="18" charset="0"/>
              </a:rPr>
              <a:t>3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225787" y="1275606"/>
            <a:ext cx="1728192" cy="4320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Жауабы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961431" y="1851670"/>
            <a:ext cx="6120000" cy="4320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-Сұрақты жазыңыз?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51519" y="1851670"/>
            <a:ext cx="599067" cy="4320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>
                <a:latin typeface="Times New Roman" pitchFamily="18" charset="0"/>
                <a:cs typeface="Times New Roman" pitchFamily="18" charset="0"/>
              </a:rPr>
              <a:t>4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7225787" y="1851670"/>
            <a:ext cx="1728192" cy="4320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Жауабы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961431" y="2427734"/>
            <a:ext cx="6120000" cy="4320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5-Сұрақты жазыңыз?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251519" y="2427734"/>
            <a:ext cx="599067" cy="4320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>
                <a:latin typeface="Times New Roman" pitchFamily="18" charset="0"/>
                <a:cs typeface="Times New Roman" pitchFamily="18" charset="0"/>
              </a:rPr>
              <a:t>5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7225787" y="2427734"/>
            <a:ext cx="1728192" cy="4320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Жауабы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" name="Рисунок 33"/>
          <p:cNvPicPr preferRelativeResize="0"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083" y="3418298"/>
            <a:ext cx="1332000" cy="126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35" name="Группа 34"/>
          <p:cNvGrpSpPr/>
          <p:nvPr/>
        </p:nvGrpSpPr>
        <p:grpSpPr>
          <a:xfrm>
            <a:off x="7474841" y="3430577"/>
            <a:ext cx="838484" cy="1235441"/>
            <a:chOff x="1343880" y="2875732"/>
            <a:chExt cx="817588" cy="1527622"/>
          </a:xfrm>
        </p:grpSpPr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880" y="2875732"/>
              <a:ext cx="817588" cy="783825"/>
            </a:xfrm>
            <a:prstGeom prst="rect">
              <a:avLst/>
            </a:prstGeom>
          </p:spPr>
        </p:pic>
        <p:cxnSp>
          <p:nvCxnSpPr>
            <p:cNvPr id="37" name="Прямая соединительная линия 36"/>
            <p:cNvCxnSpPr/>
            <p:nvPr/>
          </p:nvCxnSpPr>
          <p:spPr>
            <a:xfrm flipH="1">
              <a:off x="1745902" y="3659557"/>
              <a:ext cx="1693" cy="743797"/>
            </a:xfrm>
            <a:prstGeom prst="lin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Равнобедренный треугольник 37"/>
          <p:cNvSpPr/>
          <p:nvPr/>
        </p:nvSpPr>
        <p:spPr>
          <a:xfrm rot="9147860">
            <a:off x="7934564" y="3987327"/>
            <a:ext cx="77001" cy="524436"/>
          </a:xfrm>
          <a:prstGeom prst="triangl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Равнобедренный треугольник 38"/>
          <p:cNvSpPr/>
          <p:nvPr/>
        </p:nvSpPr>
        <p:spPr>
          <a:xfrm rot="14330938">
            <a:off x="7651553" y="3889585"/>
            <a:ext cx="127756" cy="490837"/>
          </a:xfrm>
          <a:prstGeom prst="triangl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7795126" y="3915395"/>
            <a:ext cx="184600" cy="1875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7377624" y="4749720"/>
            <a:ext cx="1006166" cy="350208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latin typeface="Times New Roman" pitchFamily="18" charset="0"/>
                <a:cs typeface="Times New Roman" pitchFamily="18" charset="0"/>
              </a:rPr>
              <a:t>уақыт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Рисунок 4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769" y="2902632"/>
            <a:ext cx="3384376" cy="168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893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>
        <p14:window dir="ver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00-k-1-ver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дұрыс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дұрыс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дұрыс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дұрыс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дұрыс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8" dur="1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syi-tik-tak-medlenno-325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16" grpId="0" animBg="1"/>
      <p:bldP spid="17" grpId="0" animBg="1"/>
      <p:bldP spid="19" grpId="0" animBg="1"/>
      <p:bldP spid="20" grpId="0" animBg="1"/>
      <p:bldP spid="22" grpId="0" animBg="1"/>
      <p:bldP spid="23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кругленный прямоугольник 17"/>
          <p:cNvSpPr/>
          <p:nvPr/>
        </p:nvSpPr>
        <p:spPr>
          <a:xfrm>
            <a:off x="3492351" y="2211710"/>
            <a:ext cx="2160240" cy="432048"/>
          </a:xfrm>
          <a:prstGeom prst="roundRect">
            <a:avLst/>
          </a:prstGeom>
          <a:solidFill>
            <a:srgbClr val="002060"/>
          </a:solidFill>
          <a:ln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Илон Маск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61700" y="3416151"/>
            <a:ext cx="2195736" cy="1203878"/>
          </a:xfrm>
          <a:prstGeom prst="roundRect">
            <a:avLst/>
          </a:prstGeom>
          <a:solidFill>
            <a:srgbClr val="00206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kk-KZ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3-кезең</a:t>
            </a:r>
          </a:p>
          <a:p>
            <a:pPr algn="ctr"/>
            <a:r>
              <a:rPr lang="kk-KZ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ОЛ КІМ?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БҰЛ НЕ?</a:t>
            </a:r>
            <a:endParaRPr lang="kk-KZ" sz="24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705399"/>
            <a:ext cx="576000" cy="576000"/>
          </a:xfrm>
          <a:prstGeom prst="rect">
            <a:avLst/>
          </a:prstGeom>
        </p:spPr>
      </p:pic>
      <p:pic>
        <p:nvPicPr>
          <p:cNvPr id="6" name="Рисунок 5"/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423" y="2715766"/>
            <a:ext cx="576000" cy="576000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243279" y="411518"/>
            <a:ext cx="2700000" cy="1620000"/>
          </a:xfrm>
          <a:prstGeom prst="roundRect">
            <a:avLst/>
          </a:prstGeom>
          <a:ln w="76200">
            <a:solidFill>
              <a:srgbClr val="C0000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79279" y="483518"/>
            <a:ext cx="2628000" cy="1476000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22644" y="2211710"/>
            <a:ext cx="2160240" cy="432048"/>
          </a:xfrm>
          <a:prstGeom prst="roundRect">
            <a:avLst/>
          </a:prstGeom>
          <a:solidFill>
            <a:srgbClr val="002060"/>
          </a:solidFill>
          <a:ln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Грек жаңғағы 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27" y="572281"/>
            <a:ext cx="1298474" cy="12984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84" y="519358"/>
            <a:ext cx="1440160" cy="1440160"/>
          </a:xfrm>
          <a:prstGeom prst="rect">
            <a:avLst/>
          </a:prstGeom>
        </p:spPr>
      </p:pic>
      <p:pic>
        <p:nvPicPr>
          <p:cNvPr id="12" name="Рисунок 11"/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715766"/>
            <a:ext cx="576000" cy="576000"/>
          </a:xfrm>
          <a:prstGeom prst="rect">
            <a:avLst/>
          </a:prstGeom>
        </p:spPr>
      </p:pic>
      <p:pic>
        <p:nvPicPr>
          <p:cNvPr id="15" name="Рисунок 14"/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715766"/>
            <a:ext cx="576000" cy="576000"/>
          </a:xfrm>
          <a:prstGeom prst="rect">
            <a:avLst/>
          </a:prstGeom>
        </p:spPr>
      </p:pic>
      <p:sp>
        <p:nvSpPr>
          <p:cNvPr id="16" name="Скругленный прямоугольник 15"/>
          <p:cNvSpPr/>
          <p:nvPr/>
        </p:nvSpPr>
        <p:spPr>
          <a:xfrm>
            <a:off x="3312986" y="411518"/>
            <a:ext cx="2700000" cy="1620000"/>
          </a:xfrm>
          <a:prstGeom prst="roundRect">
            <a:avLst/>
          </a:prstGeom>
          <a:ln w="76200">
            <a:solidFill>
              <a:srgbClr val="C0000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348986" y="483518"/>
            <a:ext cx="2628000" cy="1476000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234" y="572281"/>
            <a:ext cx="1298474" cy="129847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391" y="519358"/>
            <a:ext cx="1440160" cy="1440160"/>
          </a:xfrm>
          <a:prstGeom prst="rect">
            <a:avLst/>
          </a:prstGeom>
        </p:spPr>
      </p:pic>
      <p:pic>
        <p:nvPicPr>
          <p:cNvPr id="21" name="Рисунок 20"/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603" y="2705399"/>
            <a:ext cx="576000" cy="576000"/>
          </a:xfrm>
          <a:prstGeom prst="rect">
            <a:avLst/>
          </a:prstGeom>
        </p:spPr>
      </p:pic>
      <p:pic>
        <p:nvPicPr>
          <p:cNvPr id="22" name="Рисунок 21"/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166" y="2682103"/>
            <a:ext cx="576000" cy="576000"/>
          </a:xfrm>
          <a:prstGeom prst="rect">
            <a:avLst/>
          </a:prstGeom>
        </p:spPr>
      </p:pic>
      <p:sp>
        <p:nvSpPr>
          <p:cNvPr id="23" name="Скругленный прямоугольник 22"/>
          <p:cNvSpPr/>
          <p:nvPr/>
        </p:nvSpPr>
        <p:spPr>
          <a:xfrm>
            <a:off x="6264192" y="411518"/>
            <a:ext cx="2700000" cy="1620000"/>
          </a:xfrm>
          <a:prstGeom prst="roundRect">
            <a:avLst/>
          </a:prstGeom>
          <a:ln w="76200">
            <a:solidFill>
              <a:srgbClr val="C0000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300192" y="483518"/>
            <a:ext cx="2628000" cy="1476000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443557" y="2211710"/>
            <a:ext cx="2160240" cy="432048"/>
          </a:xfrm>
          <a:prstGeom prst="roundRect">
            <a:avLst/>
          </a:prstGeom>
          <a:solidFill>
            <a:srgbClr val="002060"/>
          </a:solidFill>
          <a:ln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Тәж Махал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440" y="572281"/>
            <a:ext cx="1298474" cy="129847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597" y="519358"/>
            <a:ext cx="1440160" cy="1440160"/>
          </a:xfrm>
          <a:prstGeom prst="rect">
            <a:avLst/>
          </a:prstGeom>
        </p:spPr>
      </p:pic>
      <p:pic>
        <p:nvPicPr>
          <p:cNvPr id="28" name="Рисунок 27"/>
          <p:cNvPicPr preferRelativeResize="0">
            <a:picLocks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083" y="3418298"/>
            <a:ext cx="1332000" cy="126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29" name="Группа 28"/>
          <p:cNvGrpSpPr/>
          <p:nvPr/>
        </p:nvGrpSpPr>
        <p:grpSpPr>
          <a:xfrm>
            <a:off x="7474841" y="3430577"/>
            <a:ext cx="838484" cy="1235441"/>
            <a:chOff x="1343880" y="2875732"/>
            <a:chExt cx="817588" cy="1527622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880" y="2875732"/>
              <a:ext cx="817588" cy="783825"/>
            </a:xfrm>
            <a:prstGeom prst="rect">
              <a:avLst/>
            </a:prstGeom>
          </p:spPr>
        </p:pic>
        <p:cxnSp>
          <p:nvCxnSpPr>
            <p:cNvPr id="31" name="Прямая соединительная линия 30"/>
            <p:cNvCxnSpPr/>
            <p:nvPr/>
          </p:nvCxnSpPr>
          <p:spPr>
            <a:xfrm flipH="1">
              <a:off x="1745902" y="3659557"/>
              <a:ext cx="1693" cy="743797"/>
            </a:xfrm>
            <a:prstGeom prst="lin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Равнобедренный треугольник 31"/>
          <p:cNvSpPr/>
          <p:nvPr/>
        </p:nvSpPr>
        <p:spPr>
          <a:xfrm rot="9147860">
            <a:off x="7934564" y="3987327"/>
            <a:ext cx="77001" cy="524436"/>
          </a:xfrm>
          <a:prstGeom prst="triangl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Равнобедренный треугольник 32"/>
          <p:cNvSpPr/>
          <p:nvPr/>
        </p:nvSpPr>
        <p:spPr>
          <a:xfrm rot="14330938">
            <a:off x="7651553" y="3889585"/>
            <a:ext cx="127756" cy="490837"/>
          </a:xfrm>
          <a:prstGeom prst="triangl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7795126" y="3915395"/>
            <a:ext cx="184600" cy="1875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7377624" y="4749720"/>
            <a:ext cx="1006166" cy="350208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latin typeface="Times New Roman" pitchFamily="18" charset="0"/>
                <a:cs typeface="Times New Roman" pitchFamily="18" charset="0"/>
              </a:rPr>
              <a:t>уақыт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" name="Рисунок 35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816" y="3219586"/>
            <a:ext cx="3384376" cy="168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938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>
        <p14:prism isContent="1" isInverted="1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00-k-1-ver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дұрыс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00-k-1-ver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10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дұрыс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2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10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00-k-1-ver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2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10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дұрыс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9" dur="1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syi-tik-tak-medlenno-325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18" grpId="0" animBg="1"/>
      <p:bldP spid="10" grpId="0" animBg="1"/>
      <p:bldP spid="11" grpId="0" animBg="1"/>
      <p:bldP spid="17" grpId="0" animBg="1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266815" y="1336373"/>
            <a:ext cx="720000" cy="1080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AutoShape 2" descr="Смайлик-эмодзи 🟢 'Зеленый круг' ВК, Инстаграм, WhatsApp: код смайла,  значение и расшифровка эмодзи"/>
          <p:cNvSpPr>
            <a:spLocks noChangeAspect="1" noChangeArrowheads="1"/>
          </p:cNvSpPr>
          <p:nvPr/>
        </p:nvSpPr>
        <p:spPr bwMode="auto">
          <a:xfrm>
            <a:off x="512833" y="249517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3771070" y="1336373"/>
            <a:ext cx="720000" cy="1080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706975" y="1336373"/>
            <a:ext cx="720000" cy="1080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5211230" y="1336373"/>
            <a:ext cx="720000" cy="1080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6075127" y="1330608"/>
            <a:ext cx="720000" cy="1080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6579382" y="1330608"/>
            <a:ext cx="720000" cy="1080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3267014" y="2524433"/>
            <a:ext cx="720000" cy="1080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3771269" y="2524433"/>
            <a:ext cx="720000" cy="1080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4707174" y="2524433"/>
            <a:ext cx="720000" cy="1080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5211429" y="2524433"/>
            <a:ext cx="720000" cy="1080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6075326" y="2518668"/>
            <a:ext cx="720000" cy="1080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6579581" y="2518668"/>
            <a:ext cx="720000" cy="1080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3282460" y="3718402"/>
            <a:ext cx="720000" cy="1080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3786715" y="3718402"/>
            <a:ext cx="720000" cy="1080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4722620" y="3718402"/>
            <a:ext cx="720000" cy="1080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5226875" y="3718402"/>
            <a:ext cx="720000" cy="1080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6090772" y="3712637"/>
            <a:ext cx="720000" cy="1080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6595027" y="3712637"/>
            <a:ext cx="720000" cy="1080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" name="Picture 6" descr="Green Circle PNGs for Free Downlo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210" y="171919"/>
            <a:ext cx="905917" cy="905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10" descr="Знак умножения на прозрачном фоне (39 фото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671" y="171919"/>
            <a:ext cx="928303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hlinkClick r:id="rId7" action="ppaction://hlinksldjump"/>
          </p:cNvPr>
          <p:cNvSpPr/>
          <p:nvPr/>
        </p:nvSpPr>
        <p:spPr>
          <a:xfrm>
            <a:off x="3615799" y="1414708"/>
            <a:ext cx="530916" cy="92333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endParaRPr lang="ru-RU" sz="5400" b="1" cap="none" spc="0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Прямоугольник 30">
            <a:hlinkClick r:id="rId8" action="ppaction://hlinksldjump"/>
          </p:cNvPr>
          <p:cNvSpPr/>
          <p:nvPr/>
        </p:nvSpPr>
        <p:spPr>
          <a:xfrm>
            <a:off x="5074475" y="1404462"/>
            <a:ext cx="530916" cy="92333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endParaRPr lang="ru-RU" sz="5400" b="1" cap="none" spc="0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Прямоугольник 37">
            <a:hlinkClick r:id="rId9" action="ppaction://hlinksldjump"/>
          </p:cNvPr>
          <p:cNvSpPr/>
          <p:nvPr/>
        </p:nvSpPr>
        <p:spPr>
          <a:xfrm>
            <a:off x="6442627" y="1398697"/>
            <a:ext cx="530916" cy="92333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endParaRPr lang="ru-RU" sz="5400" b="1" cap="none" spc="0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Прямоугольник 42">
            <a:hlinkClick r:id="rId10" action="ppaction://hlinksldjump"/>
          </p:cNvPr>
          <p:cNvSpPr/>
          <p:nvPr/>
        </p:nvSpPr>
        <p:spPr>
          <a:xfrm>
            <a:off x="3634514" y="2592522"/>
            <a:ext cx="530916" cy="92333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endParaRPr lang="ru-RU" sz="5400" b="1" cap="none" spc="0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Прямоугольник 47">
            <a:hlinkClick r:id="rId11" action="ppaction://hlinksldjump"/>
          </p:cNvPr>
          <p:cNvSpPr/>
          <p:nvPr/>
        </p:nvSpPr>
        <p:spPr>
          <a:xfrm>
            <a:off x="5074674" y="2592522"/>
            <a:ext cx="530916" cy="92333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  <a:endParaRPr lang="ru-RU" sz="5400" b="1" cap="none" spc="0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Прямоугольник 52">
            <a:hlinkClick r:id="rId12" action="ppaction://hlinksldjump"/>
          </p:cNvPr>
          <p:cNvSpPr/>
          <p:nvPr/>
        </p:nvSpPr>
        <p:spPr>
          <a:xfrm>
            <a:off x="6442826" y="2586757"/>
            <a:ext cx="530916" cy="92333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endParaRPr lang="ru-RU" sz="5400" b="1" cap="none" spc="0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Прямоугольник 57">
            <a:hlinkClick r:id="rId13" action="ppaction://hlinksldjump"/>
          </p:cNvPr>
          <p:cNvSpPr/>
          <p:nvPr/>
        </p:nvSpPr>
        <p:spPr>
          <a:xfrm>
            <a:off x="3649960" y="3786491"/>
            <a:ext cx="530916" cy="92333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endParaRPr lang="ru-RU" sz="5400" b="1" cap="none" spc="0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Прямоугольник 62">
            <a:hlinkClick r:id="rId14" action="ppaction://hlinksldjump"/>
          </p:cNvPr>
          <p:cNvSpPr/>
          <p:nvPr/>
        </p:nvSpPr>
        <p:spPr>
          <a:xfrm>
            <a:off x="5090120" y="3786491"/>
            <a:ext cx="530916" cy="92333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</a:t>
            </a:r>
            <a:endParaRPr lang="ru-RU" sz="5400" b="1" cap="none" spc="0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Прямоугольник 67">
            <a:hlinkClick r:id="rId15" action="ppaction://hlinksldjump"/>
          </p:cNvPr>
          <p:cNvSpPr/>
          <p:nvPr/>
        </p:nvSpPr>
        <p:spPr>
          <a:xfrm>
            <a:off x="6458272" y="3780726"/>
            <a:ext cx="530916" cy="92333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</a:t>
            </a:r>
            <a:endParaRPr lang="ru-RU" sz="5400" b="1" cap="none" spc="0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 descr="Green Circle PNGs for Free Downlo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298" y="1434613"/>
            <a:ext cx="905917" cy="905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Знак умножения на прозрачном фоне (39 фото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912" y="1419519"/>
            <a:ext cx="928303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Green Circle PNGs for Free Downlo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974" y="1426404"/>
            <a:ext cx="905917" cy="905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Green Circle PNGs for Free Downlo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110" y="1398697"/>
            <a:ext cx="905917" cy="905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Green Circle PNGs for Free Downlo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298" y="2609935"/>
            <a:ext cx="905917" cy="905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Green Circle PNGs for Free Downlo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575" y="2611474"/>
            <a:ext cx="905917" cy="905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Green Circle PNGs for Free Downlo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771" y="2592522"/>
            <a:ext cx="905917" cy="905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6" descr="Green Circle PNGs for Free Downlo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459" y="3805443"/>
            <a:ext cx="905917" cy="905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6" descr="Green Circle PNGs for Free Downlo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173" y="3786491"/>
            <a:ext cx="905917" cy="905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6" descr="Green Circle PNGs for Free Downlo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109" y="3795197"/>
            <a:ext cx="905917" cy="905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0" descr="Знак умножения на прозрачном фоне (39 фото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575" y="1392310"/>
            <a:ext cx="928303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0" descr="Знак умножения на прозрачном фоне (39 фото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915" y="1379049"/>
            <a:ext cx="928303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0" descr="Знак умножения на прозрачном фоне (39 фото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911" y="2586757"/>
            <a:ext cx="928303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10" descr="Знак умножения на прозрачном фоне (39 фото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426" y="2596381"/>
            <a:ext cx="928303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0" descr="Знак умножения на прозрачном фоне (39 фото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933" y="2571331"/>
            <a:ext cx="928303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0" descr="Знак умножения на прозрачном фоне (39 фото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266" y="3780726"/>
            <a:ext cx="928303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0" descr="Знак умножения на прозрачном фоне (39 фото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272" y="3765010"/>
            <a:ext cx="928303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0" descr="Знак умножения на прозрачном фоне (39 фото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385" y="3805443"/>
            <a:ext cx="928303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Скругленный прямоугольник 73"/>
          <p:cNvSpPr/>
          <p:nvPr/>
        </p:nvSpPr>
        <p:spPr>
          <a:xfrm>
            <a:off x="74338" y="2769862"/>
            <a:ext cx="2195736" cy="1203878"/>
          </a:xfrm>
          <a:prstGeom prst="roundRect">
            <a:avLst/>
          </a:prstGeom>
          <a:solidFill>
            <a:srgbClr val="00206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kk-KZ" sz="2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kk-KZ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-кезең</a:t>
            </a:r>
          </a:p>
          <a:p>
            <a:pPr algn="ctr"/>
            <a:r>
              <a:rPr lang="kk-KZ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КІМ МЫҚТЫ</a:t>
            </a:r>
            <a:endParaRPr lang="ru-RU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5" name="Рисунок 74"/>
          <p:cNvPicPr preferRelativeResize="0">
            <a:picLocks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99" y="4074590"/>
            <a:ext cx="900000" cy="900000"/>
          </a:xfrm>
          <a:prstGeom prst="rect">
            <a:avLst/>
          </a:prstGeom>
        </p:spPr>
      </p:pic>
      <p:pic>
        <p:nvPicPr>
          <p:cNvPr id="76" name="Рисунок 75"/>
          <p:cNvPicPr preferRelativeResize="0">
            <a:picLocks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074590"/>
            <a:ext cx="900000" cy="900000"/>
          </a:xfrm>
          <a:prstGeom prst="rect">
            <a:avLst/>
          </a:prstGeom>
        </p:spPr>
      </p:pic>
      <p:pic>
        <p:nvPicPr>
          <p:cNvPr id="77" name="Рисунок 76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416" y="1527218"/>
            <a:ext cx="2875243" cy="143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277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>
        <p14:prism dir="u" isContent="1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20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100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00-k-1-ver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20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100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864650" y="451058"/>
            <a:ext cx="6120000" cy="9000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b="1" dirty="0" smtClean="0">
                <a:latin typeface="Times New Roman" pitchFamily="18" charset="0"/>
                <a:cs typeface="Times New Roman" pitchFamily="18" charset="0"/>
              </a:rPr>
              <a:t>1-Сұрақты жазыңыз?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54738" y="451058"/>
            <a:ext cx="599067" cy="9000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6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129006" y="451058"/>
            <a:ext cx="1728192" cy="9000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b="1" dirty="0" smtClean="0">
                <a:latin typeface="Times New Roman" pitchFamily="18" charset="0"/>
                <a:cs typeface="Times New Roman" pitchFamily="18" charset="0"/>
              </a:rPr>
              <a:t>Жауабы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78301" y="1603186"/>
            <a:ext cx="6120000" cy="9000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kk-KZ" sz="2800" b="1" dirty="0" smtClean="0">
                <a:latin typeface="Times New Roman" pitchFamily="18" charset="0"/>
                <a:cs typeface="Times New Roman" pitchFamily="18" charset="0"/>
              </a:rPr>
              <a:t>-Сұрақты жазыңыз?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68389" y="1603186"/>
            <a:ext cx="599067" cy="9000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600" b="1" dirty="0">
                <a:latin typeface="Times New Roman" pitchFamily="18" charset="0"/>
                <a:cs typeface="Times New Roman" pitchFamily="18" charset="0"/>
              </a:rPr>
              <a:t>2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142657" y="1603186"/>
            <a:ext cx="1728192" cy="9000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b="1" dirty="0" smtClean="0">
                <a:latin typeface="Times New Roman" pitchFamily="18" charset="0"/>
                <a:cs typeface="Times New Roman" pitchFamily="18" charset="0"/>
              </a:rPr>
              <a:t>Жауабы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AutoShape 2" descr="Смайлик-эмодзи 🟢 'Зеленый круг' ВК, Инстаграм, WhatsApp: код смайла,  значение и расшифровка эмодзи"/>
          <p:cNvSpPr>
            <a:spLocks noChangeAspect="1" noChangeArrowheads="1"/>
          </p:cNvSpPr>
          <p:nvPr/>
        </p:nvSpPr>
        <p:spPr bwMode="auto">
          <a:xfrm>
            <a:off x="512833" y="249517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4338" y="2769862"/>
            <a:ext cx="2195736" cy="1203878"/>
          </a:xfrm>
          <a:prstGeom prst="roundRect">
            <a:avLst/>
          </a:prstGeom>
          <a:solidFill>
            <a:srgbClr val="00206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kk-KZ" sz="2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kk-KZ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-кезең</a:t>
            </a:r>
          </a:p>
          <a:p>
            <a:pPr algn="ctr"/>
            <a:r>
              <a:rPr lang="kk-KZ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КІМ МЫҚТЫ</a:t>
            </a:r>
            <a:endParaRPr lang="ru-RU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/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99" y="4074590"/>
            <a:ext cx="900000" cy="900000"/>
          </a:xfrm>
          <a:prstGeom prst="rect">
            <a:avLst/>
          </a:prstGeom>
        </p:spPr>
      </p:pic>
      <p:pic>
        <p:nvPicPr>
          <p:cNvPr id="13" name="Рисунок 12"/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074590"/>
            <a:ext cx="900000" cy="900000"/>
          </a:xfrm>
          <a:prstGeom prst="rect">
            <a:avLst/>
          </a:prstGeom>
        </p:spPr>
      </p:pic>
      <p:pic>
        <p:nvPicPr>
          <p:cNvPr id="14" name="Рисунок 13"/>
          <p:cNvPicPr preferRelativeResize="0"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083" y="3418298"/>
            <a:ext cx="1332000" cy="126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15" name="Группа 14"/>
          <p:cNvGrpSpPr/>
          <p:nvPr/>
        </p:nvGrpSpPr>
        <p:grpSpPr>
          <a:xfrm>
            <a:off x="7474841" y="3430577"/>
            <a:ext cx="838484" cy="1235441"/>
            <a:chOff x="1343880" y="2875732"/>
            <a:chExt cx="817588" cy="1527622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880" y="2875732"/>
              <a:ext cx="817588" cy="783825"/>
            </a:xfrm>
            <a:prstGeom prst="rect">
              <a:avLst/>
            </a:prstGeom>
          </p:spPr>
        </p:pic>
        <p:cxnSp>
          <p:nvCxnSpPr>
            <p:cNvPr id="17" name="Прямая соединительная линия 16"/>
            <p:cNvCxnSpPr/>
            <p:nvPr/>
          </p:nvCxnSpPr>
          <p:spPr>
            <a:xfrm flipH="1">
              <a:off x="1745902" y="3659557"/>
              <a:ext cx="1693" cy="743797"/>
            </a:xfrm>
            <a:prstGeom prst="lin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Равнобедренный треугольник 17"/>
          <p:cNvSpPr/>
          <p:nvPr/>
        </p:nvSpPr>
        <p:spPr>
          <a:xfrm rot="9147860">
            <a:off x="7934564" y="3987327"/>
            <a:ext cx="77001" cy="524436"/>
          </a:xfrm>
          <a:prstGeom prst="triangl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Равнобедренный треугольник 18"/>
          <p:cNvSpPr/>
          <p:nvPr/>
        </p:nvSpPr>
        <p:spPr>
          <a:xfrm rot="14330938">
            <a:off x="7651553" y="3889585"/>
            <a:ext cx="127756" cy="490837"/>
          </a:xfrm>
          <a:prstGeom prst="triangl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7795126" y="3915395"/>
            <a:ext cx="184600" cy="1875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377624" y="4749720"/>
            <a:ext cx="1006166" cy="350208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latin typeface="Times New Roman" pitchFamily="18" charset="0"/>
                <a:cs typeface="Times New Roman" pitchFamily="18" charset="0"/>
              </a:rPr>
              <a:t>уақыт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Рисунок 2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783120"/>
            <a:ext cx="3384376" cy="168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235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>
        <p14:ferris dir="l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дұрыс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дұрыс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00-k-1-ver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1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syi-tik-tak-medlenno-325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</TotalTime>
  <Words>626</Words>
  <Application>Microsoft Office PowerPoint</Application>
  <PresentationFormat>Экран (16:9)</PresentationFormat>
  <Paragraphs>518</Paragraphs>
  <Slides>17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44</cp:revision>
  <dcterms:created xsi:type="dcterms:W3CDTF">2024-11-03T06:51:46Z</dcterms:created>
  <dcterms:modified xsi:type="dcterms:W3CDTF">2024-11-30T19:15:31Z</dcterms:modified>
</cp:coreProperties>
</file>